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2"/>
  </p:notesMasterIdLst>
  <p:sldIdLst>
    <p:sldId id="264" r:id="rId2"/>
    <p:sldId id="344" r:id="rId3"/>
    <p:sldId id="363" r:id="rId4"/>
    <p:sldId id="364" r:id="rId5"/>
    <p:sldId id="365" r:id="rId6"/>
    <p:sldId id="366" r:id="rId7"/>
    <p:sldId id="367" r:id="rId8"/>
    <p:sldId id="369" r:id="rId9"/>
    <p:sldId id="370" r:id="rId10"/>
    <p:sldId id="386" r:id="rId11"/>
    <p:sldId id="387" r:id="rId12"/>
    <p:sldId id="374" r:id="rId13"/>
    <p:sldId id="311" r:id="rId14"/>
    <p:sldId id="315" r:id="rId15"/>
    <p:sldId id="313" r:id="rId16"/>
    <p:sldId id="312" r:id="rId17"/>
    <p:sldId id="326" r:id="rId18"/>
    <p:sldId id="327" r:id="rId19"/>
    <p:sldId id="314" r:id="rId20"/>
    <p:sldId id="319" r:id="rId21"/>
    <p:sldId id="320" r:id="rId22"/>
    <p:sldId id="321" r:id="rId23"/>
    <p:sldId id="322" r:id="rId24"/>
    <p:sldId id="323" r:id="rId25"/>
    <p:sldId id="324" r:id="rId26"/>
    <p:sldId id="325" r:id="rId27"/>
    <p:sldId id="267" r:id="rId28"/>
    <p:sldId id="375" r:id="rId29"/>
    <p:sldId id="390" r:id="rId30"/>
    <p:sldId id="391" r:id="rId31"/>
    <p:sldId id="392" r:id="rId32"/>
    <p:sldId id="393" r:id="rId33"/>
    <p:sldId id="394" r:id="rId34"/>
    <p:sldId id="395" r:id="rId35"/>
    <p:sldId id="396" r:id="rId36"/>
    <p:sldId id="397" r:id="rId37"/>
    <p:sldId id="383" r:id="rId38"/>
    <p:sldId id="277" r:id="rId39"/>
    <p:sldId id="398" r:id="rId40"/>
    <p:sldId id="256"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C6646"/>
    <a:srgbClr val="3E630F"/>
    <a:srgbClr val="B5C999"/>
    <a:srgbClr val="42443F"/>
    <a:srgbClr val="66412B"/>
    <a:srgbClr val="876148"/>
    <a:srgbClr val="89624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p:scale>
          <a:sx n="50" d="100"/>
          <a:sy n="50" d="100"/>
        </p:scale>
        <p:origin x="1200" y="6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1" Type="http://schemas.openxmlformats.org/officeDocument/2006/relationships/image" Target="../media/image31.emf"/></Relationships>
</file>

<file path=ppt/diagrams/_rels/drawing1.xml.rels><?xml version="1.0" encoding="UTF-8" standalone="yes"?>
<Relationships xmlns="http://schemas.openxmlformats.org/package/2006/relationships"><Relationship Id="rId1" Type="http://schemas.openxmlformats.org/officeDocument/2006/relationships/image" Target="../media/image31.emf"/></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59EC370-7F99-46D7-B5ED-C3F34722E417}" type="doc">
      <dgm:prSet loTypeId="urn:microsoft.com/office/officeart/2008/layout/CircularPictureCallout#1" loCatId="picture" qsTypeId="urn:microsoft.com/office/officeart/2005/8/quickstyle/simple1#1" qsCatId="simple" csTypeId="urn:microsoft.com/office/officeart/2005/8/colors/accent1_2#1" csCatId="accent1" phldr="1"/>
      <dgm:spPr/>
    </dgm:pt>
    <dgm:pt modelId="{60FB9F3D-A04B-456C-A25B-9D53BE37E17F}">
      <dgm:prSet phldrT="[Text]" phldr="1"/>
      <dgm:spPr/>
      <dgm:t>
        <a:bodyPr/>
        <a:lstStyle/>
        <a:p>
          <a:endParaRPr lang="en-IN" dirty="0"/>
        </a:p>
      </dgm:t>
    </dgm:pt>
    <dgm:pt modelId="{02908EE0-51B2-4880-9A7F-6421C922DF72}" type="sibTrans" cxnId="{246F2427-1517-48A5-AA28-E1AB04560170}">
      <dgm:prSet/>
      <dgm:spPr>
        <a:blipFill>
          <a:blip xmlns:r="http://schemas.openxmlformats.org/officeDocument/2006/relationships" r:embed="rId1"/>
          <a:srcRect/>
          <a:stretch>
            <a:fillRect l="-6000" r="-6000"/>
          </a:stretch>
        </a:blipFill>
      </dgm:spPr>
      <dgm:t>
        <a:bodyPr/>
        <a:lstStyle/>
        <a:p>
          <a:endParaRPr lang="en-IN"/>
        </a:p>
      </dgm:t>
    </dgm:pt>
    <dgm:pt modelId="{EEAE9F25-F41C-4A8D-B95C-1072011C65ED}" type="parTrans" cxnId="{246F2427-1517-48A5-AA28-E1AB04560170}">
      <dgm:prSet/>
      <dgm:spPr/>
      <dgm:t>
        <a:bodyPr/>
        <a:lstStyle/>
        <a:p>
          <a:endParaRPr lang="en-IN"/>
        </a:p>
      </dgm:t>
    </dgm:pt>
    <dgm:pt modelId="{1AFB7549-DC3E-4E25-B8E8-2CA319967123}" type="pres">
      <dgm:prSet presAssocID="{059EC370-7F99-46D7-B5ED-C3F34722E417}" presName="Name0" presStyleCnt="0">
        <dgm:presLayoutVars>
          <dgm:chMax val="7"/>
          <dgm:chPref val="7"/>
          <dgm:dir/>
        </dgm:presLayoutVars>
      </dgm:prSet>
      <dgm:spPr/>
    </dgm:pt>
    <dgm:pt modelId="{B1D32C94-8CD1-437C-9B47-B65F80C75416}" type="pres">
      <dgm:prSet presAssocID="{059EC370-7F99-46D7-B5ED-C3F34722E417}" presName="Name1" presStyleCnt="0"/>
      <dgm:spPr/>
    </dgm:pt>
    <dgm:pt modelId="{BE099B80-C16A-49B6-823B-8AAAF4457BA7}" type="pres">
      <dgm:prSet presAssocID="{02908EE0-51B2-4880-9A7F-6421C922DF72}" presName="picture_1" presStyleCnt="0"/>
      <dgm:spPr/>
    </dgm:pt>
    <dgm:pt modelId="{88215F49-CDD0-48CC-B35A-67BF9E115E2B}" type="pres">
      <dgm:prSet presAssocID="{02908EE0-51B2-4880-9A7F-6421C922DF72}" presName="pictureRepeatNode" presStyleLbl="alignImgPlace1" presStyleIdx="0" presStyleCnt="1" custScaleX="173916" custScaleY="162187"/>
      <dgm:spPr/>
    </dgm:pt>
    <dgm:pt modelId="{D09895BF-6D57-45C1-B8E2-FA64890056B8}" type="pres">
      <dgm:prSet presAssocID="{60FB9F3D-A04B-456C-A25B-9D53BE37E17F}" presName="text_1" presStyleLbl="node1" presStyleIdx="0" presStyleCnt="0" custFlipVert="0" custFlipHor="1" custScaleX="9014" custScaleY="17482" custLinFactX="31114" custLinFactY="-100000" custLinFactNeighborX="100000" custLinFactNeighborY="-168489">
        <dgm:presLayoutVars>
          <dgm:bulletEnabled val="1"/>
        </dgm:presLayoutVars>
      </dgm:prSet>
      <dgm:spPr/>
    </dgm:pt>
  </dgm:ptLst>
  <dgm:cxnLst>
    <dgm:cxn modelId="{246F2427-1517-48A5-AA28-E1AB04560170}" srcId="{059EC370-7F99-46D7-B5ED-C3F34722E417}" destId="{60FB9F3D-A04B-456C-A25B-9D53BE37E17F}" srcOrd="0" destOrd="0" parTransId="{EEAE9F25-F41C-4A8D-B95C-1072011C65ED}" sibTransId="{02908EE0-51B2-4880-9A7F-6421C922DF72}"/>
    <dgm:cxn modelId="{D559E4B6-D2D0-456C-8C10-8D25C427FE3F}" type="presOf" srcId="{059EC370-7F99-46D7-B5ED-C3F34722E417}" destId="{1AFB7549-DC3E-4E25-B8E8-2CA319967123}" srcOrd="0" destOrd="0" presId="urn:microsoft.com/office/officeart/2008/layout/CircularPictureCallout#1"/>
    <dgm:cxn modelId="{7AB3E3C8-E4A4-4540-9D01-4136220E7E26}" type="presOf" srcId="{02908EE0-51B2-4880-9A7F-6421C922DF72}" destId="{88215F49-CDD0-48CC-B35A-67BF9E115E2B}" srcOrd="0" destOrd="0" presId="urn:microsoft.com/office/officeart/2008/layout/CircularPictureCallout#1"/>
    <dgm:cxn modelId="{912DFCE8-C3E5-456F-A723-C2B702509F63}" type="presOf" srcId="{60FB9F3D-A04B-456C-A25B-9D53BE37E17F}" destId="{D09895BF-6D57-45C1-B8E2-FA64890056B8}" srcOrd="0" destOrd="0" presId="urn:microsoft.com/office/officeart/2008/layout/CircularPictureCallout#1"/>
    <dgm:cxn modelId="{8A69F4C0-C090-4661-84C5-AD9710F7AFB8}" type="presParOf" srcId="{1AFB7549-DC3E-4E25-B8E8-2CA319967123}" destId="{B1D32C94-8CD1-437C-9B47-B65F80C75416}" srcOrd="0" destOrd="0" presId="urn:microsoft.com/office/officeart/2008/layout/CircularPictureCallout#1"/>
    <dgm:cxn modelId="{FC82CB1A-FE23-4E11-A780-E8A728D9D09C}" type="presParOf" srcId="{B1D32C94-8CD1-437C-9B47-B65F80C75416}" destId="{BE099B80-C16A-49B6-823B-8AAAF4457BA7}" srcOrd="0" destOrd="0" presId="urn:microsoft.com/office/officeart/2008/layout/CircularPictureCallout#1"/>
    <dgm:cxn modelId="{40B6AC8E-57EF-4BA3-942F-A96C39C4F0D7}" type="presParOf" srcId="{BE099B80-C16A-49B6-823B-8AAAF4457BA7}" destId="{88215F49-CDD0-48CC-B35A-67BF9E115E2B}" srcOrd="0" destOrd="0" presId="urn:microsoft.com/office/officeart/2008/layout/CircularPictureCallout#1"/>
    <dgm:cxn modelId="{6840FF0D-73B4-4F00-9FDC-D44A05F49EC8}" type="presParOf" srcId="{B1D32C94-8CD1-437C-9B47-B65F80C75416}" destId="{D09895BF-6D57-45C1-B8E2-FA64890056B8}" srcOrd="1" destOrd="0" presId="urn:microsoft.com/office/officeart/2008/layout/CircularPictureCallou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15F49-CDD0-48CC-B35A-67BF9E115E2B}">
      <dsp:nvSpPr>
        <dsp:cNvPr id="0" name=""/>
        <dsp:cNvSpPr/>
      </dsp:nvSpPr>
      <dsp:spPr>
        <a:xfrm>
          <a:off x="73389" y="-36129"/>
          <a:ext cx="978656" cy="912655"/>
        </a:xfrm>
        <a:prstGeom prst="ellipse">
          <a:avLst/>
        </a:prstGeom>
        <a:blipFill>
          <a:blip xmlns:r="http://schemas.openxmlformats.org/officeDocument/2006/relationships" r:embed="rId1"/>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9895BF-6D57-45C1-B8E2-FA64890056B8}">
      <dsp:nvSpPr>
        <dsp:cNvPr id="0" name=""/>
        <dsp:cNvSpPr/>
      </dsp:nvSpPr>
      <dsp:spPr bwMode="white">
        <a:xfrm flipH="1">
          <a:off x="1018679" y="15683"/>
          <a:ext cx="32462" cy="3246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en-IN" sz="500" kern="1200" dirty="0"/>
        </a:p>
      </dsp:txBody>
      <dsp:txXfrm>
        <a:off x="1018679" y="15683"/>
        <a:ext cx="32462" cy="3246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1">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rSet qsTypeId="urn:microsoft.com/office/officeart/2005/8/quickstyle/simple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parTxRTLAlign" val="r"/>
            <dgm:param type="shpTxRTLAlignCh" val="r"/>
            <dgm:param type="txAnchorVertCh" val="b"/>
            <dgm:param type="txAnchorVert" val="b"/>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parTxRTLAlign" val="r"/>
                  <dgm:param type="shpTxLTRAlignCh" val="l"/>
                  <dgm:param type="shpTxRTLAlignCh" val="r"/>
                </dgm:alg>
              </dgm:if>
              <dgm:else name="Name39">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parTxRTLAlign" val="r"/>
                  <dgm:param type="shpTxLTRAlignCh" val="l"/>
                  <dgm:param type="shpTxRTLAlignCh" val="r"/>
                </dgm:alg>
              </dgm:if>
              <dgm:else name="Name48">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parTxRTLAlign" val="r"/>
                  <dgm:param type="shpTxLTRAlignCh" val="l"/>
                  <dgm:param type="shpTxRTLAlignCh" val="r"/>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parTxRTLAlign" val="r"/>
                  <dgm:param type="shpTxLTRAlignCh" val="l"/>
                  <dgm:param type="shpTxRTLAlignCh" val="r"/>
                </dgm:alg>
              </dgm:if>
              <dgm:else name="Name66">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parTxRTLAlign" val="r"/>
                  <dgm:param type="shpTxLTRAlignCh" val="l"/>
                  <dgm:param type="shpTxRTLAlignCh" val="r"/>
                </dgm:alg>
              </dgm:if>
              <dgm:else name="Name75">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parTxRTLAlign" val="r"/>
                  <dgm:param type="shpTxLTRAlignCh" val="l"/>
                  <dgm:param type="shpTxRTLAlignCh" val="r"/>
                </dgm:alg>
              </dgm:if>
              <dgm:else name="Name8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8e9a30291_0_3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8e9a30291_0_3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20060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1204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8e9a30291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8e9a30291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28e9a30291_0_4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28e9a30291_0_4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28e9a30291_0_4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28e9a30291_0_4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9402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3a6b94ddb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3a6b94d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5.png"/><Relationship Id="rId5" Type="http://schemas.openxmlformats.org/officeDocument/2006/relationships/image" Target="../media/image23.png"/><Relationship Id="rId10"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1742658" y="-2208779"/>
            <a:ext cx="5497052" cy="9610132"/>
            <a:chOff x="3750750" y="2350500"/>
            <a:chExt cx="638650" cy="649825"/>
          </a:xfrm>
        </p:grpSpPr>
        <p:sp>
          <p:nvSpPr>
            <p:cNvPr id="10" name="Google Shape;10;p2"/>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1917750" y="514500"/>
            <a:ext cx="5308500" cy="411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215798" y="745500"/>
            <a:ext cx="4712400" cy="3652500"/>
          </a:xfrm>
          <a:prstGeom prst="ellipse">
            <a:avLst/>
          </a:prstGeom>
          <a:solidFill>
            <a:srgbClr val="FFFFFF">
              <a:alpha val="16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917750" y="1308850"/>
            <a:ext cx="5308500" cy="1997400"/>
          </a:xfrm>
          <a:prstGeom prst="rect">
            <a:avLst/>
          </a:prstGeom>
          <a:effectLst>
            <a:outerShdw dist="76200" dir="8940000" algn="bl" rotWithShape="0">
              <a:schemeClr val="accent6">
                <a:alpha val="85000"/>
              </a:schemeClr>
            </a:outerShdw>
          </a:effectLst>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2710638" y="3117729"/>
            <a:ext cx="3722700" cy="46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700">
                <a:latin typeface="Assistant"/>
                <a:ea typeface="Assistant"/>
                <a:cs typeface="Assistant"/>
                <a:sym typeface="Assistan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grpSp>
        <p:nvGrpSpPr>
          <p:cNvPr id="116" name="Google Shape;116;p11"/>
          <p:cNvGrpSpPr/>
          <p:nvPr/>
        </p:nvGrpSpPr>
        <p:grpSpPr>
          <a:xfrm rot="5400000">
            <a:off x="1742658" y="-2208779"/>
            <a:ext cx="5497052" cy="9610132"/>
            <a:chOff x="3750750" y="2350500"/>
            <a:chExt cx="638650" cy="649825"/>
          </a:xfrm>
        </p:grpSpPr>
        <p:sp>
          <p:nvSpPr>
            <p:cNvPr id="117" name="Google Shape;117;p11"/>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1"/>
          <p:cNvSpPr/>
          <p:nvPr/>
        </p:nvSpPr>
        <p:spPr>
          <a:xfrm>
            <a:off x="1917750" y="514500"/>
            <a:ext cx="5308500" cy="411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2215798" y="745500"/>
            <a:ext cx="4712400" cy="3652500"/>
          </a:xfrm>
          <a:prstGeom prst="ellipse">
            <a:avLst/>
          </a:prstGeom>
          <a:solidFill>
            <a:srgbClr val="FFFFFF">
              <a:alpha val="16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txBox="1">
            <a:spLocks noGrp="1"/>
          </p:cNvSpPr>
          <p:nvPr>
            <p:ph type="title" hasCustomPrompt="1"/>
          </p:nvPr>
        </p:nvSpPr>
        <p:spPr>
          <a:xfrm>
            <a:off x="1605300" y="1631425"/>
            <a:ext cx="5933400" cy="143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9600"/>
              <a:buNone/>
              <a:defRPr sz="86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1"/>
          <p:cNvSpPr txBox="1">
            <a:spLocks noGrp="1"/>
          </p:cNvSpPr>
          <p:nvPr>
            <p:ph type="subTitle" idx="1"/>
          </p:nvPr>
        </p:nvSpPr>
        <p:spPr>
          <a:xfrm>
            <a:off x="1605300" y="3124450"/>
            <a:ext cx="5933400" cy="3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27" name="Google Shape;127;p11"/>
          <p:cNvPicPr preferRelativeResize="0"/>
          <p:nvPr/>
        </p:nvPicPr>
        <p:blipFill>
          <a:blip r:embed="rId2"/>
          <a:stretch>
            <a:fillRect/>
          </a:stretch>
        </p:blipFill>
        <p:spPr>
          <a:xfrm rot="-4497106">
            <a:off x="-411592" y="37493"/>
            <a:ext cx="1159106" cy="1380579"/>
          </a:xfrm>
          <a:prstGeom prst="rect">
            <a:avLst/>
          </a:prstGeom>
          <a:noFill/>
          <a:ln>
            <a:noFill/>
          </a:ln>
        </p:spPr>
      </p:pic>
      <p:pic>
        <p:nvPicPr>
          <p:cNvPr id="128" name="Google Shape;128;p11"/>
          <p:cNvPicPr preferRelativeResize="0"/>
          <p:nvPr/>
        </p:nvPicPr>
        <p:blipFill rotWithShape="1">
          <a:blip r:embed="rId3"/>
          <a:srcRect b="51052"/>
          <a:stretch>
            <a:fillRect/>
          </a:stretch>
        </p:blipFill>
        <p:spPr>
          <a:xfrm>
            <a:off x="-273300" y="4553880"/>
            <a:ext cx="5704476" cy="636800"/>
          </a:xfrm>
          <a:prstGeom prst="rect">
            <a:avLst/>
          </a:prstGeom>
          <a:noFill/>
          <a:ln>
            <a:noFill/>
          </a:ln>
        </p:spPr>
      </p:pic>
      <p:pic>
        <p:nvPicPr>
          <p:cNvPr id="129" name="Google Shape;129;p11"/>
          <p:cNvPicPr preferRelativeResize="0"/>
          <p:nvPr/>
        </p:nvPicPr>
        <p:blipFill rotWithShape="1">
          <a:blip r:embed="rId3"/>
          <a:srcRect r="19445" b="51052"/>
          <a:stretch>
            <a:fillRect/>
          </a:stretch>
        </p:blipFill>
        <p:spPr>
          <a:xfrm>
            <a:off x="4625075" y="4553875"/>
            <a:ext cx="4595126" cy="636800"/>
          </a:xfrm>
          <a:prstGeom prst="rect">
            <a:avLst/>
          </a:prstGeom>
          <a:noFill/>
          <a:ln>
            <a:noFill/>
          </a:ln>
        </p:spPr>
      </p:pic>
      <p:pic>
        <p:nvPicPr>
          <p:cNvPr id="130" name="Google Shape;130;p11"/>
          <p:cNvPicPr preferRelativeResize="0"/>
          <p:nvPr/>
        </p:nvPicPr>
        <p:blipFill>
          <a:blip r:embed="rId4"/>
          <a:stretch>
            <a:fillRect/>
          </a:stretch>
        </p:blipFill>
        <p:spPr>
          <a:xfrm rot="-1709331">
            <a:off x="4458174" y="4559481"/>
            <a:ext cx="990631" cy="92943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2"/>
        <p:cNvGrpSpPr/>
        <p:nvPr/>
      </p:nvGrpSpPr>
      <p:grpSpPr>
        <a:xfrm>
          <a:off x="0" y="0"/>
          <a:ext cx="0" cy="0"/>
          <a:chOff x="0" y="0"/>
          <a:chExt cx="0" cy="0"/>
        </a:xfrm>
      </p:grpSpPr>
      <p:grpSp>
        <p:nvGrpSpPr>
          <p:cNvPr id="133" name="Google Shape;133;p13"/>
          <p:cNvGrpSpPr/>
          <p:nvPr/>
        </p:nvGrpSpPr>
        <p:grpSpPr>
          <a:xfrm rot="5400000">
            <a:off x="1742658" y="-2208779"/>
            <a:ext cx="5497052" cy="9610132"/>
            <a:chOff x="3750750" y="2350500"/>
            <a:chExt cx="638650" cy="649825"/>
          </a:xfrm>
        </p:grpSpPr>
        <p:sp>
          <p:nvSpPr>
            <p:cNvPr id="134" name="Google Shape;134;p13"/>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3"/>
          <p:cNvSpPr txBox="1">
            <a:spLocks noGrp="1"/>
          </p:cNvSpPr>
          <p:nvPr>
            <p:ph type="title" hasCustomPrompt="1"/>
          </p:nvPr>
        </p:nvSpPr>
        <p:spPr>
          <a:xfrm>
            <a:off x="1085200" y="1507072"/>
            <a:ext cx="838200" cy="37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2124550" y="1696670"/>
            <a:ext cx="3921900" cy="309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2" hasCustomPrompt="1"/>
          </p:nvPr>
        </p:nvSpPr>
        <p:spPr>
          <a:xfrm>
            <a:off x="1085200" y="3097022"/>
            <a:ext cx="838200" cy="37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a:spLocks noGrp="1"/>
          </p:cNvSpPr>
          <p:nvPr>
            <p:ph type="subTitle" idx="3"/>
          </p:nvPr>
        </p:nvSpPr>
        <p:spPr>
          <a:xfrm>
            <a:off x="2124550" y="3286635"/>
            <a:ext cx="3921900" cy="309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4" name="Google Shape;144;p13"/>
          <p:cNvSpPr txBox="1">
            <a:spLocks noGrp="1"/>
          </p:cNvSpPr>
          <p:nvPr>
            <p:ph type="title" idx="4" hasCustomPrompt="1"/>
          </p:nvPr>
        </p:nvSpPr>
        <p:spPr>
          <a:xfrm>
            <a:off x="1085200" y="2302047"/>
            <a:ext cx="838200" cy="37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a:spLocks noGrp="1"/>
          </p:cNvSpPr>
          <p:nvPr>
            <p:ph type="subTitle" idx="5"/>
          </p:nvPr>
        </p:nvSpPr>
        <p:spPr>
          <a:xfrm>
            <a:off x="2124550" y="2491646"/>
            <a:ext cx="3921900" cy="309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13"/>
          <p:cNvSpPr txBox="1">
            <a:spLocks noGrp="1"/>
          </p:cNvSpPr>
          <p:nvPr>
            <p:ph type="title" idx="6" hasCustomPrompt="1"/>
          </p:nvPr>
        </p:nvSpPr>
        <p:spPr>
          <a:xfrm>
            <a:off x="1085200" y="3891997"/>
            <a:ext cx="838200" cy="37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subTitle" idx="7"/>
          </p:nvPr>
        </p:nvSpPr>
        <p:spPr>
          <a:xfrm>
            <a:off x="2124550" y="4081599"/>
            <a:ext cx="3921900" cy="309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13"/>
          <p:cNvSpPr txBox="1">
            <a:spLocks noGrp="1"/>
          </p:cNvSpPr>
          <p:nvPr>
            <p:ph type="subTitle" idx="9"/>
          </p:nvPr>
        </p:nvSpPr>
        <p:spPr>
          <a:xfrm>
            <a:off x="2124550" y="1462975"/>
            <a:ext cx="3921900" cy="3099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sp>
        <p:nvSpPr>
          <p:cNvPr id="150" name="Google Shape;150;p13"/>
          <p:cNvSpPr txBox="1">
            <a:spLocks noGrp="1"/>
          </p:cNvSpPr>
          <p:nvPr>
            <p:ph type="subTitle" idx="13"/>
          </p:nvPr>
        </p:nvSpPr>
        <p:spPr>
          <a:xfrm>
            <a:off x="2124550" y="3052908"/>
            <a:ext cx="3921900" cy="3099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sp>
        <p:nvSpPr>
          <p:cNvPr id="151" name="Google Shape;151;p13"/>
          <p:cNvSpPr txBox="1">
            <a:spLocks noGrp="1"/>
          </p:cNvSpPr>
          <p:nvPr>
            <p:ph type="subTitle" idx="14"/>
          </p:nvPr>
        </p:nvSpPr>
        <p:spPr>
          <a:xfrm>
            <a:off x="2124550" y="2257941"/>
            <a:ext cx="3921900" cy="3099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sp>
        <p:nvSpPr>
          <p:cNvPr id="152" name="Google Shape;152;p13"/>
          <p:cNvSpPr txBox="1">
            <a:spLocks noGrp="1"/>
          </p:cNvSpPr>
          <p:nvPr>
            <p:ph type="subTitle" idx="15"/>
          </p:nvPr>
        </p:nvSpPr>
        <p:spPr>
          <a:xfrm>
            <a:off x="2124550" y="3847874"/>
            <a:ext cx="3921900" cy="309900"/>
          </a:xfrm>
          <a:prstGeom prst="rect">
            <a:avLst/>
          </a:prstGeom>
          <a:ln>
            <a:noFill/>
          </a:ln>
          <a:effectLst>
            <a:outerShdw dist="28575" dir="846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pic>
        <p:nvPicPr>
          <p:cNvPr id="153" name="Google Shape;153;p13"/>
          <p:cNvPicPr preferRelativeResize="0"/>
          <p:nvPr/>
        </p:nvPicPr>
        <p:blipFill>
          <a:blip r:embed="rId2"/>
          <a:stretch>
            <a:fillRect/>
          </a:stretch>
        </p:blipFill>
        <p:spPr>
          <a:xfrm rot="-2944693">
            <a:off x="-1278346" y="1568689"/>
            <a:ext cx="2572372" cy="915551"/>
          </a:xfrm>
          <a:prstGeom prst="rect">
            <a:avLst/>
          </a:prstGeom>
          <a:noFill/>
          <a:ln>
            <a:noFill/>
          </a:ln>
        </p:spPr>
      </p:pic>
      <p:pic>
        <p:nvPicPr>
          <p:cNvPr id="154" name="Google Shape;154;p13"/>
          <p:cNvPicPr preferRelativeResize="0"/>
          <p:nvPr/>
        </p:nvPicPr>
        <p:blipFill rotWithShape="1">
          <a:blip r:embed="rId3"/>
          <a:srcRect r="51081"/>
          <a:stretch>
            <a:fillRect/>
          </a:stretch>
        </p:blipFill>
        <p:spPr>
          <a:xfrm>
            <a:off x="7547197" y="634050"/>
            <a:ext cx="1672999" cy="4025075"/>
          </a:xfrm>
          <a:prstGeom prst="rect">
            <a:avLst/>
          </a:prstGeom>
          <a:noFill/>
          <a:ln>
            <a:noFill/>
          </a:ln>
        </p:spPr>
      </p:pic>
      <p:pic>
        <p:nvPicPr>
          <p:cNvPr id="155" name="Google Shape;155;p13"/>
          <p:cNvPicPr preferRelativeResize="0"/>
          <p:nvPr/>
        </p:nvPicPr>
        <p:blipFill>
          <a:blip r:embed="rId4"/>
          <a:stretch>
            <a:fillRect/>
          </a:stretch>
        </p:blipFill>
        <p:spPr>
          <a:xfrm rot="-18">
            <a:off x="-203269" y="2685421"/>
            <a:ext cx="844364" cy="2167685"/>
          </a:xfrm>
          <a:prstGeom prst="rect">
            <a:avLst/>
          </a:prstGeom>
          <a:noFill/>
          <a:ln>
            <a:noFill/>
          </a:ln>
        </p:spPr>
      </p:pic>
      <p:pic>
        <p:nvPicPr>
          <p:cNvPr id="156" name="Google Shape;156;p13"/>
          <p:cNvPicPr preferRelativeResize="0"/>
          <p:nvPr/>
        </p:nvPicPr>
        <p:blipFill rotWithShape="1">
          <a:blip r:embed="rId5"/>
          <a:srcRect b="45711"/>
          <a:stretch>
            <a:fillRect/>
          </a:stretch>
        </p:blipFill>
        <p:spPr>
          <a:xfrm rot="4797450">
            <a:off x="-476169" y="3870521"/>
            <a:ext cx="1774381" cy="1186260"/>
          </a:xfrm>
          <a:prstGeom prst="rect">
            <a:avLst/>
          </a:prstGeom>
          <a:noFill/>
          <a:ln>
            <a:noFill/>
          </a:ln>
        </p:spPr>
      </p:pic>
      <p:pic>
        <p:nvPicPr>
          <p:cNvPr id="157" name="Google Shape;157;p13"/>
          <p:cNvPicPr preferRelativeResize="0"/>
          <p:nvPr/>
        </p:nvPicPr>
        <p:blipFill>
          <a:blip r:embed="rId6"/>
          <a:stretch>
            <a:fillRect/>
          </a:stretch>
        </p:blipFill>
        <p:spPr>
          <a:xfrm rot="9000013">
            <a:off x="278044" y="1513940"/>
            <a:ext cx="247346" cy="4599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58"/>
        <p:cNvGrpSpPr/>
        <p:nvPr/>
      </p:nvGrpSpPr>
      <p:grpSpPr>
        <a:xfrm>
          <a:off x="0" y="0"/>
          <a:ext cx="0" cy="0"/>
          <a:chOff x="0" y="0"/>
          <a:chExt cx="0" cy="0"/>
        </a:xfrm>
      </p:grpSpPr>
      <p:sp>
        <p:nvSpPr>
          <p:cNvPr id="159" name="Google Shape;159;p14"/>
          <p:cNvSpPr/>
          <p:nvPr/>
        </p:nvSpPr>
        <p:spPr>
          <a:xfrm>
            <a:off x="2680351" y="205588"/>
            <a:ext cx="6168600" cy="478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3026698" y="474021"/>
            <a:ext cx="5475900" cy="4244400"/>
          </a:xfrm>
          <a:prstGeom prst="ellipse">
            <a:avLst/>
          </a:prstGeom>
          <a:solidFill>
            <a:srgbClr val="FFFFFF">
              <a:alpha val="16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14"/>
          <p:cNvGrpSpPr/>
          <p:nvPr/>
        </p:nvGrpSpPr>
        <p:grpSpPr>
          <a:xfrm rot="5400000">
            <a:off x="1742658" y="-2208779"/>
            <a:ext cx="5497052" cy="9610132"/>
            <a:chOff x="3750750" y="2350500"/>
            <a:chExt cx="638650" cy="649825"/>
          </a:xfrm>
        </p:grpSpPr>
        <p:sp>
          <p:nvSpPr>
            <p:cNvPr id="162" name="Google Shape;162;p14"/>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4"/>
          <p:cNvSpPr txBox="1">
            <a:spLocks noGrp="1"/>
          </p:cNvSpPr>
          <p:nvPr>
            <p:ph type="title"/>
          </p:nvPr>
        </p:nvSpPr>
        <p:spPr>
          <a:xfrm>
            <a:off x="3105150" y="2487025"/>
            <a:ext cx="5319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7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14"/>
          <p:cNvSpPr txBox="1">
            <a:spLocks noGrp="1"/>
          </p:cNvSpPr>
          <p:nvPr>
            <p:ph type="title" idx="2" hasCustomPrompt="1"/>
          </p:nvPr>
        </p:nvSpPr>
        <p:spPr>
          <a:xfrm>
            <a:off x="4720500" y="1183594"/>
            <a:ext cx="2088300" cy="132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14"/>
          <p:cNvSpPr txBox="1">
            <a:spLocks noGrp="1"/>
          </p:cNvSpPr>
          <p:nvPr>
            <p:ph type="subTitle" idx="1"/>
          </p:nvPr>
        </p:nvSpPr>
        <p:spPr>
          <a:xfrm>
            <a:off x="3398250" y="3439575"/>
            <a:ext cx="4732800" cy="33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71"/>
        <p:cNvGrpSpPr/>
        <p:nvPr/>
      </p:nvGrpSpPr>
      <p:grpSpPr>
        <a:xfrm>
          <a:off x="0" y="0"/>
          <a:ext cx="0" cy="0"/>
          <a:chOff x="0" y="0"/>
          <a:chExt cx="0" cy="0"/>
        </a:xfrm>
      </p:grpSpPr>
      <p:grpSp>
        <p:nvGrpSpPr>
          <p:cNvPr id="172" name="Google Shape;172;p15"/>
          <p:cNvGrpSpPr/>
          <p:nvPr/>
        </p:nvGrpSpPr>
        <p:grpSpPr>
          <a:xfrm rot="5400000">
            <a:off x="1742658" y="-2208779"/>
            <a:ext cx="5497052" cy="9610132"/>
            <a:chOff x="3750750" y="2350500"/>
            <a:chExt cx="638650" cy="649825"/>
          </a:xfrm>
        </p:grpSpPr>
        <p:sp>
          <p:nvSpPr>
            <p:cNvPr id="173" name="Google Shape;173;p15"/>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5"/>
          <p:cNvSpPr/>
          <p:nvPr/>
        </p:nvSpPr>
        <p:spPr>
          <a:xfrm>
            <a:off x="713225" y="514500"/>
            <a:ext cx="5308500" cy="411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1011273" y="745500"/>
            <a:ext cx="4712400" cy="3652500"/>
          </a:xfrm>
          <a:prstGeom prst="ellipse">
            <a:avLst/>
          </a:prstGeom>
          <a:solidFill>
            <a:srgbClr val="FFFFFF">
              <a:alpha val="16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txBox="1">
            <a:spLocks noGrp="1"/>
          </p:cNvSpPr>
          <p:nvPr>
            <p:ph type="title"/>
          </p:nvPr>
        </p:nvSpPr>
        <p:spPr>
          <a:xfrm>
            <a:off x="720000" y="2487025"/>
            <a:ext cx="5299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7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2" name="Google Shape;182;p15"/>
          <p:cNvSpPr txBox="1">
            <a:spLocks noGrp="1"/>
          </p:cNvSpPr>
          <p:nvPr>
            <p:ph type="title" idx="2" hasCustomPrompt="1"/>
          </p:nvPr>
        </p:nvSpPr>
        <p:spPr>
          <a:xfrm>
            <a:off x="2325750" y="1183594"/>
            <a:ext cx="2088300" cy="132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3" name="Google Shape;183;p15"/>
          <p:cNvSpPr txBox="1">
            <a:spLocks noGrp="1"/>
          </p:cNvSpPr>
          <p:nvPr>
            <p:ph type="subTitle" idx="1"/>
          </p:nvPr>
        </p:nvSpPr>
        <p:spPr>
          <a:xfrm>
            <a:off x="1003500" y="3439575"/>
            <a:ext cx="4732800" cy="33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4"/>
        <p:cNvGrpSpPr/>
        <p:nvPr/>
      </p:nvGrpSpPr>
      <p:grpSpPr>
        <a:xfrm>
          <a:off x="0" y="0"/>
          <a:ext cx="0" cy="0"/>
          <a:chOff x="0" y="0"/>
          <a:chExt cx="0" cy="0"/>
        </a:xfrm>
      </p:grpSpPr>
      <p:sp>
        <p:nvSpPr>
          <p:cNvPr id="185" name="Google Shape;185;p16"/>
          <p:cNvSpPr txBox="1">
            <a:spLocks noGrp="1"/>
          </p:cNvSpPr>
          <p:nvPr>
            <p:ph type="title"/>
          </p:nvPr>
        </p:nvSpPr>
        <p:spPr>
          <a:xfrm>
            <a:off x="828150" y="3439538"/>
            <a:ext cx="5991300" cy="533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86" name="Google Shape;186;p16"/>
          <p:cNvSpPr txBox="1">
            <a:spLocks noGrp="1"/>
          </p:cNvSpPr>
          <p:nvPr>
            <p:ph type="subTitle" idx="1"/>
          </p:nvPr>
        </p:nvSpPr>
        <p:spPr>
          <a:xfrm>
            <a:off x="828150" y="1972213"/>
            <a:ext cx="5991300" cy="130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87" name="Google Shape;187;p16"/>
          <p:cNvGrpSpPr/>
          <p:nvPr/>
        </p:nvGrpSpPr>
        <p:grpSpPr>
          <a:xfrm rot="5400000">
            <a:off x="1742658" y="-2208779"/>
            <a:ext cx="5497052" cy="9610132"/>
            <a:chOff x="3750750" y="2350500"/>
            <a:chExt cx="638650" cy="649825"/>
          </a:xfrm>
        </p:grpSpPr>
        <p:sp>
          <p:nvSpPr>
            <p:cNvPr id="188" name="Google Shape;188;p16"/>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 name="Google Shape;194;p16"/>
          <p:cNvPicPr preferRelativeResize="0"/>
          <p:nvPr/>
        </p:nvPicPr>
        <p:blipFill rotWithShape="1">
          <a:blip r:embed="rId2"/>
          <a:srcRect l="38943" r="8692" b="16352"/>
          <a:stretch>
            <a:fillRect/>
          </a:stretch>
        </p:blipFill>
        <p:spPr>
          <a:xfrm rot="5400000">
            <a:off x="683262" y="-881888"/>
            <a:ext cx="1790700" cy="3366775"/>
          </a:xfrm>
          <a:prstGeom prst="rect">
            <a:avLst/>
          </a:prstGeom>
          <a:noFill/>
          <a:ln>
            <a:noFill/>
          </a:ln>
        </p:spPr>
      </p:pic>
      <p:pic>
        <p:nvPicPr>
          <p:cNvPr id="195" name="Google Shape;195;p16"/>
          <p:cNvPicPr preferRelativeResize="0"/>
          <p:nvPr/>
        </p:nvPicPr>
        <p:blipFill>
          <a:blip r:embed="rId3"/>
          <a:stretch>
            <a:fillRect/>
          </a:stretch>
        </p:blipFill>
        <p:spPr>
          <a:xfrm rot="4213924">
            <a:off x="8457997" y="-468948"/>
            <a:ext cx="552446" cy="1027251"/>
          </a:xfrm>
          <a:prstGeom prst="rect">
            <a:avLst/>
          </a:prstGeom>
          <a:noFill/>
          <a:ln>
            <a:noFill/>
          </a:ln>
        </p:spPr>
      </p:pic>
      <p:pic>
        <p:nvPicPr>
          <p:cNvPr id="196" name="Google Shape;196;p16"/>
          <p:cNvPicPr preferRelativeResize="0"/>
          <p:nvPr/>
        </p:nvPicPr>
        <p:blipFill>
          <a:blip r:embed="rId4"/>
          <a:stretch>
            <a:fillRect/>
          </a:stretch>
        </p:blipFill>
        <p:spPr>
          <a:xfrm rot="5250315">
            <a:off x="8476063" y="-120983"/>
            <a:ext cx="756979" cy="1171175"/>
          </a:xfrm>
          <a:prstGeom prst="rect">
            <a:avLst/>
          </a:prstGeom>
          <a:noFill/>
          <a:ln>
            <a:noFill/>
          </a:ln>
        </p:spPr>
      </p:pic>
      <p:pic>
        <p:nvPicPr>
          <p:cNvPr id="197" name="Google Shape;197;p16"/>
          <p:cNvPicPr preferRelativeResize="0"/>
          <p:nvPr/>
        </p:nvPicPr>
        <p:blipFill>
          <a:blip r:embed="rId5"/>
          <a:stretch>
            <a:fillRect/>
          </a:stretch>
        </p:blipFill>
        <p:spPr>
          <a:xfrm rot="5399977">
            <a:off x="469708" y="3834921"/>
            <a:ext cx="844364" cy="2167683"/>
          </a:xfrm>
          <a:prstGeom prst="rect">
            <a:avLst/>
          </a:prstGeom>
          <a:noFill/>
          <a:ln>
            <a:noFill/>
          </a:ln>
        </p:spPr>
      </p:pic>
      <p:pic>
        <p:nvPicPr>
          <p:cNvPr id="198" name="Google Shape;198;p16"/>
          <p:cNvPicPr preferRelativeResize="0"/>
          <p:nvPr/>
        </p:nvPicPr>
        <p:blipFill rotWithShape="1">
          <a:blip r:embed="rId6"/>
          <a:srcRect b="45711"/>
          <a:stretch>
            <a:fillRect/>
          </a:stretch>
        </p:blipFill>
        <p:spPr>
          <a:xfrm rot="3667068">
            <a:off x="-722219" y="3899921"/>
            <a:ext cx="1774380" cy="118626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9"/>
        <p:cNvGrpSpPr/>
        <p:nvPr/>
      </p:nvGrpSpPr>
      <p:grpSpPr>
        <a:xfrm>
          <a:off x="0" y="0"/>
          <a:ext cx="0" cy="0"/>
          <a:chOff x="0" y="0"/>
          <a:chExt cx="0" cy="0"/>
        </a:xfrm>
      </p:grpSpPr>
      <p:grpSp>
        <p:nvGrpSpPr>
          <p:cNvPr id="200" name="Google Shape;200;p17"/>
          <p:cNvGrpSpPr/>
          <p:nvPr/>
        </p:nvGrpSpPr>
        <p:grpSpPr>
          <a:xfrm rot="5400000">
            <a:off x="1742658" y="-2208779"/>
            <a:ext cx="5497052" cy="9610132"/>
            <a:chOff x="3750750" y="2350500"/>
            <a:chExt cx="638650" cy="649825"/>
          </a:xfrm>
        </p:grpSpPr>
        <p:sp>
          <p:nvSpPr>
            <p:cNvPr id="201" name="Google Shape;201;p17"/>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08"/>
        <p:cNvGrpSpPr/>
        <p:nvPr/>
      </p:nvGrpSpPr>
      <p:grpSpPr>
        <a:xfrm>
          <a:off x="0" y="0"/>
          <a:ext cx="0" cy="0"/>
          <a:chOff x="0" y="0"/>
          <a:chExt cx="0" cy="0"/>
        </a:xfrm>
      </p:grpSpPr>
      <p:grpSp>
        <p:nvGrpSpPr>
          <p:cNvPr id="209" name="Google Shape;209;p18"/>
          <p:cNvGrpSpPr/>
          <p:nvPr/>
        </p:nvGrpSpPr>
        <p:grpSpPr>
          <a:xfrm rot="5400000">
            <a:off x="1742658" y="-2208779"/>
            <a:ext cx="5497052" cy="9610132"/>
            <a:chOff x="3750750" y="2350500"/>
            <a:chExt cx="638650" cy="649825"/>
          </a:xfrm>
        </p:grpSpPr>
        <p:sp>
          <p:nvSpPr>
            <p:cNvPr id="210" name="Google Shape;210;p18"/>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8"/>
          <p:cNvSpPr txBox="1">
            <a:spLocks noGrp="1"/>
          </p:cNvSpPr>
          <p:nvPr>
            <p:ph type="subTitle" idx="1"/>
          </p:nvPr>
        </p:nvSpPr>
        <p:spPr>
          <a:xfrm>
            <a:off x="876225" y="3210013"/>
            <a:ext cx="3381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18"/>
          <p:cNvSpPr txBox="1">
            <a:spLocks noGrp="1"/>
          </p:cNvSpPr>
          <p:nvPr>
            <p:ph type="title"/>
          </p:nvPr>
        </p:nvSpPr>
        <p:spPr>
          <a:xfrm>
            <a:off x="876300" y="1325663"/>
            <a:ext cx="3381600" cy="1679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8" name="Google Shape;218;p18"/>
          <p:cNvPicPr preferRelativeResize="0"/>
          <p:nvPr/>
        </p:nvPicPr>
        <p:blipFill rotWithShape="1">
          <a:blip r:embed="rId2"/>
          <a:srcRect b="51052"/>
          <a:stretch>
            <a:fillRect/>
          </a:stretch>
        </p:blipFill>
        <p:spPr>
          <a:xfrm>
            <a:off x="-273300" y="4553880"/>
            <a:ext cx="5704476" cy="636800"/>
          </a:xfrm>
          <a:prstGeom prst="rect">
            <a:avLst/>
          </a:prstGeom>
          <a:noFill/>
          <a:ln>
            <a:noFill/>
          </a:ln>
        </p:spPr>
      </p:pic>
      <p:pic>
        <p:nvPicPr>
          <p:cNvPr id="219" name="Google Shape;219;p18"/>
          <p:cNvPicPr preferRelativeResize="0"/>
          <p:nvPr/>
        </p:nvPicPr>
        <p:blipFill>
          <a:blip r:embed="rId3"/>
          <a:stretch>
            <a:fillRect/>
          </a:stretch>
        </p:blipFill>
        <p:spPr>
          <a:xfrm>
            <a:off x="3777752" y="185497"/>
            <a:ext cx="584685" cy="435525"/>
          </a:xfrm>
          <a:prstGeom prst="rect">
            <a:avLst/>
          </a:prstGeom>
          <a:noFill/>
          <a:ln>
            <a:noFill/>
          </a:ln>
        </p:spPr>
      </p:pic>
      <p:pic>
        <p:nvPicPr>
          <p:cNvPr id="220" name="Google Shape;220;p18"/>
          <p:cNvPicPr preferRelativeResize="0"/>
          <p:nvPr/>
        </p:nvPicPr>
        <p:blipFill>
          <a:blip r:embed="rId4"/>
          <a:stretch>
            <a:fillRect/>
          </a:stretch>
        </p:blipFill>
        <p:spPr>
          <a:xfrm rot="-1234355">
            <a:off x="-762307" y="-241704"/>
            <a:ext cx="3979213" cy="1116132"/>
          </a:xfrm>
          <a:prstGeom prst="rect">
            <a:avLst/>
          </a:prstGeom>
          <a:noFill/>
          <a:ln>
            <a:noFill/>
          </a:ln>
        </p:spPr>
      </p:pic>
      <p:pic>
        <p:nvPicPr>
          <p:cNvPr id="221" name="Google Shape;221;p18"/>
          <p:cNvPicPr preferRelativeResize="0"/>
          <p:nvPr/>
        </p:nvPicPr>
        <p:blipFill>
          <a:blip r:embed="rId5"/>
          <a:stretch>
            <a:fillRect/>
          </a:stretch>
        </p:blipFill>
        <p:spPr>
          <a:xfrm rot="-2986076">
            <a:off x="-112976" y="-190371"/>
            <a:ext cx="643344" cy="1196273"/>
          </a:xfrm>
          <a:prstGeom prst="rect">
            <a:avLst/>
          </a:prstGeom>
          <a:noFill/>
          <a:ln>
            <a:noFill/>
          </a:ln>
        </p:spPr>
      </p:pic>
      <p:pic>
        <p:nvPicPr>
          <p:cNvPr id="222" name="Google Shape;222;p18"/>
          <p:cNvPicPr preferRelativeResize="0"/>
          <p:nvPr/>
        </p:nvPicPr>
        <p:blipFill>
          <a:blip r:embed="rId6"/>
          <a:stretch>
            <a:fillRect/>
          </a:stretch>
        </p:blipFill>
        <p:spPr>
          <a:xfrm rot="-1949683">
            <a:off x="235046" y="-509701"/>
            <a:ext cx="881531" cy="1363878"/>
          </a:xfrm>
          <a:prstGeom prst="rect">
            <a:avLst/>
          </a:prstGeom>
          <a:noFill/>
          <a:ln>
            <a:noFill/>
          </a:ln>
        </p:spPr>
      </p:pic>
      <p:pic>
        <p:nvPicPr>
          <p:cNvPr id="223" name="Google Shape;223;p18"/>
          <p:cNvPicPr preferRelativeResize="0"/>
          <p:nvPr/>
        </p:nvPicPr>
        <p:blipFill>
          <a:blip r:embed="rId5"/>
          <a:stretch>
            <a:fillRect/>
          </a:stretch>
        </p:blipFill>
        <p:spPr>
          <a:xfrm rot="-286077">
            <a:off x="647970" y="-631219"/>
            <a:ext cx="643344" cy="1196273"/>
          </a:xfrm>
          <a:prstGeom prst="rect">
            <a:avLst/>
          </a:prstGeom>
          <a:noFill/>
          <a:ln>
            <a:noFill/>
          </a:ln>
        </p:spPr>
      </p:pic>
      <p:pic>
        <p:nvPicPr>
          <p:cNvPr id="224" name="Google Shape;224;p18"/>
          <p:cNvPicPr preferRelativeResize="0"/>
          <p:nvPr/>
        </p:nvPicPr>
        <p:blipFill>
          <a:blip r:embed="rId6"/>
          <a:stretch>
            <a:fillRect/>
          </a:stretch>
        </p:blipFill>
        <p:spPr>
          <a:xfrm rot="750316">
            <a:off x="1025721" y="-551265"/>
            <a:ext cx="881531" cy="1363878"/>
          </a:xfrm>
          <a:prstGeom prst="rect">
            <a:avLst/>
          </a:prstGeom>
          <a:noFill/>
          <a:ln>
            <a:noFill/>
          </a:ln>
        </p:spPr>
      </p:pic>
      <p:pic>
        <p:nvPicPr>
          <p:cNvPr id="225" name="Google Shape;225;p18"/>
          <p:cNvPicPr preferRelativeResize="0"/>
          <p:nvPr/>
        </p:nvPicPr>
        <p:blipFill rotWithShape="1">
          <a:blip r:embed="rId7"/>
          <a:srcRect l="64765" b="12747"/>
          <a:stretch>
            <a:fillRect/>
          </a:stretch>
        </p:blipFill>
        <p:spPr>
          <a:xfrm>
            <a:off x="-62300" y="1784575"/>
            <a:ext cx="1155924" cy="336892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226"/>
        <p:cNvGrpSpPr/>
        <p:nvPr/>
      </p:nvGrpSpPr>
      <p:grpSpPr>
        <a:xfrm>
          <a:off x="0" y="0"/>
          <a:ext cx="0" cy="0"/>
          <a:chOff x="0" y="0"/>
          <a:chExt cx="0" cy="0"/>
        </a:xfrm>
      </p:grpSpPr>
      <p:grpSp>
        <p:nvGrpSpPr>
          <p:cNvPr id="227" name="Google Shape;227;p19"/>
          <p:cNvGrpSpPr/>
          <p:nvPr/>
        </p:nvGrpSpPr>
        <p:grpSpPr>
          <a:xfrm rot="5400000">
            <a:off x="1742658" y="-2208779"/>
            <a:ext cx="5497052" cy="9610132"/>
            <a:chOff x="3750750" y="2350500"/>
            <a:chExt cx="638650" cy="649825"/>
          </a:xfrm>
        </p:grpSpPr>
        <p:sp>
          <p:nvSpPr>
            <p:cNvPr id="228" name="Google Shape;228;p19"/>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19"/>
          <p:cNvSpPr txBox="1">
            <a:spLocks noGrp="1"/>
          </p:cNvSpPr>
          <p:nvPr>
            <p:ph type="subTitle" idx="1"/>
          </p:nvPr>
        </p:nvSpPr>
        <p:spPr>
          <a:xfrm>
            <a:off x="923225" y="2667550"/>
            <a:ext cx="2619600" cy="9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19"/>
          <p:cNvSpPr txBox="1">
            <a:spLocks noGrp="1"/>
          </p:cNvSpPr>
          <p:nvPr>
            <p:ph type="title"/>
          </p:nvPr>
        </p:nvSpPr>
        <p:spPr>
          <a:xfrm>
            <a:off x="923225" y="1567125"/>
            <a:ext cx="2619600" cy="8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36" name="Google Shape;236;p19"/>
          <p:cNvPicPr preferRelativeResize="0"/>
          <p:nvPr/>
        </p:nvPicPr>
        <p:blipFill>
          <a:blip r:embed="rId2"/>
          <a:stretch>
            <a:fillRect/>
          </a:stretch>
        </p:blipFill>
        <p:spPr>
          <a:xfrm rot="10800000">
            <a:off x="-331117" y="3961397"/>
            <a:ext cx="2036526" cy="1300075"/>
          </a:xfrm>
          <a:prstGeom prst="rect">
            <a:avLst/>
          </a:prstGeom>
          <a:noFill/>
          <a:ln>
            <a:noFill/>
          </a:ln>
        </p:spPr>
      </p:pic>
      <p:pic>
        <p:nvPicPr>
          <p:cNvPr id="237" name="Google Shape;237;p19"/>
          <p:cNvPicPr preferRelativeResize="0"/>
          <p:nvPr/>
        </p:nvPicPr>
        <p:blipFill rotWithShape="1">
          <a:blip r:embed="rId3"/>
          <a:srcRect t="-1214" r="59510" b="15664"/>
          <a:stretch>
            <a:fillRect/>
          </a:stretch>
        </p:blipFill>
        <p:spPr>
          <a:xfrm rot="-5400000">
            <a:off x="6768123" y="-1064024"/>
            <a:ext cx="1384674" cy="3443274"/>
          </a:xfrm>
          <a:prstGeom prst="rect">
            <a:avLst/>
          </a:prstGeom>
          <a:noFill/>
          <a:ln>
            <a:noFill/>
          </a:ln>
        </p:spPr>
      </p:pic>
      <p:pic>
        <p:nvPicPr>
          <p:cNvPr id="238" name="Google Shape;238;p19"/>
          <p:cNvPicPr preferRelativeResize="0"/>
          <p:nvPr/>
        </p:nvPicPr>
        <p:blipFill rotWithShape="1">
          <a:blip r:embed="rId4"/>
          <a:srcRect b="45711"/>
          <a:stretch>
            <a:fillRect/>
          </a:stretch>
        </p:blipFill>
        <p:spPr>
          <a:xfrm rot="3992606">
            <a:off x="-895548" y="3716928"/>
            <a:ext cx="1774380" cy="118626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3_1">
    <p:spTree>
      <p:nvGrpSpPr>
        <p:cNvPr id="1" name="Shape 239"/>
        <p:cNvGrpSpPr/>
        <p:nvPr/>
      </p:nvGrpSpPr>
      <p:grpSpPr>
        <a:xfrm>
          <a:off x="0" y="0"/>
          <a:ext cx="0" cy="0"/>
          <a:chOff x="0" y="0"/>
          <a:chExt cx="0" cy="0"/>
        </a:xfrm>
      </p:grpSpPr>
      <p:sp>
        <p:nvSpPr>
          <p:cNvPr id="240" name="Google Shape;240;p20"/>
          <p:cNvSpPr txBox="1">
            <a:spLocks noGrp="1"/>
          </p:cNvSpPr>
          <p:nvPr>
            <p:ph type="subTitle" idx="1"/>
          </p:nvPr>
        </p:nvSpPr>
        <p:spPr>
          <a:xfrm>
            <a:off x="5605825" y="2667550"/>
            <a:ext cx="2610300" cy="9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0"/>
          <p:cNvSpPr txBox="1">
            <a:spLocks noGrp="1"/>
          </p:cNvSpPr>
          <p:nvPr>
            <p:ph type="title"/>
          </p:nvPr>
        </p:nvSpPr>
        <p:spPr>
          <a:xfrm>
            <a:off x="5605825" y="1567125"/>
            <a:ext cx="2610300" cy="8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2" name="Google Shape;242;p20"/>
          <p:cNvGrpSpPr/>
          <p:nvPr/>
        </p:nvGrpSpPr>
        <p:grpSpPr>
          <a:xfrm rot="-5400000">
            <a:off x="1742658" y="-2208779"/>
            <a:ext cx="5497052" cy="9610132"/>
            <a:chOff x="3750750" y="2350500"/>
            <a:chExt cx="638650" cy="649825"/>
          </a:xfrm>
        </p:grpSpPr>
        <p:sp>
          <p:nvSpPr>
            <p:cNvPr id="243" name="Google Shape;243;p20"/>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9" name="Google Shape;249;p20"/>
          <p:cNvPicPr preferRelativeResize="0"/>
          <p:nvPr/>
        </p:nvPicPr>
        <p:blipFill rotWithShape="1">
          <a:blip r:embed="rId2"/>
          <a:srcRect r="13096" b="54934"/>
          <a:stretch>
            <a:fillRect/>
          </a:stretch>
        </p:blipFill>
        <p:spPr>
          <a:xfrm>
            <a:off x="3857625" y="4599425"/>
            <a:ext cx="4957525" cy="586300"/>
          </a:xfrm>
          <a:prstGeom prst="rect">
            <a:avLst/>
          </a:prstGeom>
          <a:noFill/>
          <a:ln>
            <a:noFill/>
          </a:ln>
        </p:spPr>
      </p:pic>
      <p:pic>
        <p:nvPicPr>
          <p:cNvPr id="250" name="Google Shape;250;p20"/>
          <p:cNvPicPr preferRelativeResize="0"/>
          <p:nvPr/>
        </p:nvPicPr>
        <p:blipFill>
          <a:blip r:embed="rId3"/>
          <a:stretch>
            <a:fillRect/>
          </a:stretch>
        </p:blipFill>
        <p:spPr>
          <a:xfrm rot="-7705203">
            <a:off x="-257749" y="5693"/>
            <a:ext cx="1428852" cy="827225"/>
          </a:xfrm>
          <a:prstGeom prst="rect">
            <a:avLst/>
          </a:prstGeom>
          <a:noFill/>
          <a:ln>
            <a:noFill/>
          </a:ln>
        </p:spPr>
      </p:pic>
      <p:pic>
        <p:nvPicPr>
          <p:cNvPr id="251" name="Google Shape;251;p20"/>
          <p:cNvPicPr preferRelativeResize="0"/>
          <p:nvPr/>
        </p:nvPicPr>
        <p:blipFill rotWithShape="1">
          <a:blip r:embed="rId4"/>
          <a:srcRect r="65313" b="29908"/>
          <a:stretch>
            <a:fillRect/>
          </a:stretch>
        </p:blipFill>
        <p:spPr>
          <a:xfrm rot="5400000">
            <a:off x="817519" y="3120863"/>
            <a:ext cx="1186225" cy="2821276"/>
          </a:xfrm>
          <a:prstGeom prst="rect">
            <a:avLst/>
          </a:prstGeom>
          <a:noFill/>
          <a:ln>
            <a:noFill/>
          </a:ln>
        </p:spPr>
      </p:pic>
      <p:pic>
        <p:nvPicPr>
          <p:cNvPr id="252" name="Google Shape;252;p20"/>
          <p:cNvPicPr preferRelativeResize="0"/>
          <p:nvPr/>
        </p:nvPicPr>
        <p:blipFill rotWithShape="1">
          <a:blip r:embed="rId5"/>
          <a:srcRect t="15711"/>
          <a:stretch>
            <a:fillRect/>
          </a:stretch>
        </p:blipFill>
        <p:spPr>
          <a:xfrm>
            <a:off x="-737700" y="-214625"/>
            <a:ext cx="2995177" cy="827225"/>
          </a:xfrm>
          <a:prstGeom prst="rect">
            <a:avLst/>
          </a:prstGeom>
          <a:noFill/>
          <a:ln>
            <a:noFill/>
          </a:ln>
        </p:spPr>
      </p:pic>
      <p:pic>
        <p:nvPicPr>
          <p:cNvPr id="253" name="Google Shape;253;p20"/>
          <p:cNvPicPr preferRelativeResize="0"/>
          <p:nvPr/>
        </p:nvPicPr>
        <p:blipFill>
          <a:blip r:embed="rId6"/>
          <a:stretch>
            <a:fillRect/>
          </a:stretch>
        </p:blipFill>
        <p:spPr>
          <a:xfrm rot="4155820">
            <a:off x="7179009" y="-293554"/>
            <a:ext cx="2503515" cy="1425717"/>
          </a:xfrm>
          <a:prstGeom prst="rect">
            <a:avLst/>
          </a:prstGeom>
          <a:noFill/>
          <a:ln>
            <a:noFill/>
          </a:ln>
        </p:spPr>
      </p:pic>
      <p:pic>
        <p:nvPicPr>
          <p:cNvPr id="254" name="Google Shape;254;p20"/>
          <p:cNvPicPr preferRelativeResize="0"/>
          <p:nvPr/>
        </p:nvPicPr>
        <p:blipFill>
          <a:blip r:embed="rId7"/>
          <a:stretch>
            <a:fillRect/>
          </a:stretch>
        </p:blipFill>
        <p:spPr>
          <a:xfrm rot="-249066">
            <a:off x="7990026" y="4382148"/>
            <a:ext cx="1091056" cy="703900"/>
          </a:xfrm>
          <a:prstGeom prst="rect">
            <a:avLst/>
          </a:prstGeom>
          <a:noFill/>
          <a:ln>
            <a:noFill/>
          </a:ln>
        </p:spPr>
      </p:pic>
      <p:pic>
        <p:nvPicPr>
          <p:cNvPr id="255" name="Google Shape;255;p20"/>
          <p:cNvPicPr preferRelativeResize="0"/>
          <p:nvPr/>
        </p:nvPicPr>
        <p:blipFill>
          <a:blip r:embed="rId3"/>
          <a:stretch>
            <a:fillRect/>
          </a:stretch>
        </p:blipFill>
        <p:spPr>
          <a:xfrm rot="4430044">
            <a:off x="8262076" y="4171557"/>
            <a:ext cx="1428852" cy="827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rot="5400000">
            <a:off x="1742658" y="-2208779"/>
            <a:ext cx="5497052" cy="9610132"/>
            <a:chOff x="3750750" y="2350500"/>
            <a:chExt cx="638650" cy="649825"/>
          </a:xfrm>
        </p:grpSpPr>
        <p:sp>
          <p:nvSpPr>
            <p:cNvPr id="22" name="Google Shape;22;p3"/>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p:nvPr/>
        </p:nvSpPr>
        <p:spPr>
          <a:xfrm>
            <a:off x="1487700" y="181050"/>
            <a:ext cx="6168600" cy="478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834047" y="449483"/>
            <a:ext cx="5475900" cy="4244400"/>
          </a:xfrm>
          <a:prstGeom prst="ellipse">
            <a:avLst/>
          </a:prstGeom>
          <a:solidFill>
            <a:srgbClr val="FFFFFF">
              <a:alpha val="16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title"/>
          </p:nvPr>
        </p:nvSpPr>
        <p:spPr>
          <a:xfrm>
            <a:off x="720000" y="2487025"/>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7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3527850" y="1183594"/>
            <a:ext cx="2088300" cy="132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7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2205600" y="3439575"/>
            <a:ext cx="4732800" cy="33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
    <p:spTree>
      <p:nvGrpSpPr>
        <p:cNvPr id="1" name="Shape 256"/>
        <p:cNvGrpSpPr/>
        <p:nvPr/>
      </p:nvGrpSpPr>
      <p:grpSpPr>
        <a:xfrm>
          <a:off x="0" y="0"/>
          <a:ext cx="0" cy="0"/>
          <a:chOff x="0" y="0"/>
          <a:chExt cx="0" cy="0"/>
        </a:xfrm>
      </p:grpSpPr>
      <p:grpSp>
        <p:nvGrpSpPr>
          <p:cNvPr id="257" name="Google Shape;257;p21"/>
          <p:cNvGrpSpPr/>
          <p:nvPr/>
        </p:nvGrpSpPr>
        <p:grpSpPr>
          <a:xfrm rot="-5400000">
            <a:off x="1742658" y="-2208779"/>
            <a:ext cx="5497052" cy="9610132"/>
            <a:chOff x="3750750" y="2350500"/>
            <a:chExt cx="638650" cy="649825"/>
          </a:xfrm>
        </p:grpSpPr>
        <p:sp>
          <p:nvSpPr>
            <p:cNvPr id="258" name="Google Shape;258;p21"/>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1"/>
          <p:cNvSpPr txBox="1">
            <a:spLocks noGrp="1"/>
          </p:cNvSpPr>
          <p:nvPr>
            <p:ph type="title"/>
          </p:nvPr>
        </p:nvSpPr>
        <p:spPr>
          <a:xfrm>
            <a:off x="715100" y="1824200"/>
            <a:ext cx="3503100" cy="576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5" name="Google Shape;265;p21"/>
          <p:cNvSpPr txBox="1">
            <a:spLocks noGrp="1"/>
          </p:cNvSpPr>
          <p:nvPr>
            <p:ph type="subTitle" idx="1"/>
          </p:nvPr>
        </p:nvSpPr>
        <p:spPr>
          <a:xfrm>
            <a:off x="715100" y="2598763"/>
            <a:ext cx="3503100" cy="119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266" name="Google Shape;266;p21"/>
          <p:cNvPicPr preferRelativeResize="0"/>
          <p:nvPr/>
        </p:nvPicPr>
        <p:blipFill>
          <a:blip r:embed="rId2"/>
          <a:stretch>
            <a:fillRect/>
          </a:stretch>
        </p:blipFill>
        <p:spPr>
          <a:xfrm rot="1640543">
            <a:off x="-209950" y="3306806"/>
            <a:ext cx="611531" cy="2046554"/>
          </a:xfrm>
          <a:prstGeom prst="rect">
            <a:avLst/>
          </a:prstGeom>
          <a:noFill/>
          <a:ln>
            <a:noFill/>
          </a:ln>
        </p:spPr>
      </p:pic>
      <p:pic>
        <p:nvPicPr>
          <p:cNvPr id="267" name="Google Shape;267;p21"/>
          <p:cNvPicPr preferRelativeResize="0"/>
          <p:nvPr/>
        </p:nvPicPr>
        <p:blipFill rotWithShape="1">
          <a:blip r:embed="rId3"/>
          <a:srcRect t="21722"/>
          <a:stretch>
            <a:fillRect/>
          </a:stretch>
        </p:blipFill>
        <p:spPr>
          <a:xfrm>
            <a:off x="145402" y="-99728"/>
            <a:ext cx="1934274" cy="555600"/>
          </a:xfrm>
          <a:prstGeom prst="rect">
            <a:avLst/>
          </a:prstGeom>
          <a:noFill/>
          <a:ln>
            <a:noFill/>
          </a:ln>
        </p:spPr>
      </p:pic>
      <p:pic>
        <p:nvPicPr>
          <p:cNvPr id="268" name="Google Shape;268;p21"/>
          <p:cNvPicPr preferRelativeResize="0"/>
          <p:nvPr/>
        </p:nvPicPr>
        <p:blipFill rotWithShape="1">
          <a:blip r:embed="rId4"/>
          <a:srcRect t="15711"/>
          <a:stretch>
            <a:fillRect/>
          </a:stretch>
        </p:blipFill>
        <p:spPr>
          <a:xfrm>
            <a:off x="1073627" y="-99728"/>
            <a:ext cx="2995177" cy="827225"/>
          </a:xfrm>
          <a:prstGeom prst="rect">
            <a:avLst/>
          </a:prstGeom>
          <a:noFill/>
          <a:ln>
            <a:noFill/>
          </a:ln>
        </p:spPr>
      </p:pic>
      <p:pic>
        <p:nvPicPr>
          <p:cNvPr id="269" name="Google Shape;269;p21"/>
          <p:cNvPicPr preferRelativeResize="0"/>
          <p:nvPr/>
        </p:nvPicPr>
        <p:blipFill>
          <a:blip r:embed="rId5"/>
          <a:stretch>
            <a:fillRect/>
          </a:stretch>
        </p:blipFill>
        <p:spPr>
          <a:xfrm rot="-10153307">
            <a:off x="-269037" y="301562"/>
            <a:ext cx="729704" cy="1873344"/>
          </a:xfrm>
          <a:prstGeom prst="rect">
            <a:avLst/>
          </a:prstGeom>
          <a:noFill/>
          <a:ln>
            <a:noFill/>
          </a:ln>
        </p:spPr>
      </p:pic>
      <p:pic>
        <p:nvPicPr>
          <p:cNvPr id="270" name="Google Shape;270;p21"/>
          <p:cNvPicPr preferRelativeResize="0"/>
          <p:nvPr/>
        </p:nvPicPr>
        <p:blipFill>
          <a:blip r:embed="rId6"/>
          <a:stretch>
            <a:fillRect/>
          </a:stretch>
        </p:blipFill>
        <p:spPr>
          <a:xfrm rot="1497182">
            <a:off x="-662433" y="4394596"/>
            <a:ext cx="2503516" cy="1425717"/>
          </a:xfrm>
          <a:prstGeom prst="rect">
            <a:avLst/>
          </a:prstGeom>
          <a:noFill/>
          <a:ln>
            <a:noFill/>
          </a:ln>
        </p:spPr>
      </p:pic>
      <p:pic>
        <p:nvPicPr>
          <p:cNvPr id="271" name="Google Shape;271;p21"/>
          <p:cNvPicPr preferRelativeResize="0"/>
          <p:nvPr/>
        </p:nvPicPr>
        <p:blipFill>
          <a:blip r:embed="rId7"/>
          <a:stretch>
            <a:fillRect/>
          </a:stretch>
        </p:blipFill>
        <p:spPr>
          <a:xfrm rot="10550934">
            <a:off x="-60979" y="-24588"/>
            <a:ext cx="1091056" cy="703900"/>
          </a:xfrm>
          <a:prstGeom prst="rect">
            <a:avLst/>
          </a:prstGeom>
          <a:noFill/>
          <a:ln>
            <a:noFill/>
          </a:ln>
        </p:spPr>
      </p:pic>
      <p:pic>
        <p:nvPicPr>
          <p:cNvPr id="272" name="Google Shape;272;p21"/>
          <p:cNvPicPr preferRelativeResize="0"/>
          <p:nvPr/>
        </p:nvPicPr>
        <p:blipFill>
          <a:blip r:embed="rId8"/>
          <a:stretch>
            <a:fillRect/>
          </a:stretch>
        </p:blipFill>
        <p:spPr>
          <a:xfrm rot="-6369956">
            <a:off x="-670824" y="62678"/>
            <a:ext cx="1428852" cy="8272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73"/>
        <p:cNvGrpSpPr/>
        <p:nvPr/>
      </p:nvGrpSpPr>
      <p:grpSpPr>
        <a:xfrm>
          <a:off x="0" y="0"/>
          <a:ext cx="0" cy="0"/>
          <a:chOff x="0" y="0"/>
          <a:chExt cx="0" cy="0"/>
        </a:xfrm>
      </p:grpSpPr>
      <p:grpSp>
        <p:nvGrpSpPr>
          <p:cNvPr id="274" name="Google Shape;274;p22"/>
          <p:cNvGrpSpPr/>
          <p:nvPr/>
        </p:nvGrpSpPr>
        <p:grpSpPr>
          <a:xfrm rot="5400000">
            <a:off x="1742658" y="-2208779"/>
            <a:ext cx="5497052" cy="9610132"/>
            <a:chOff x="3750750" y="2350500"/>
            <a:chExt cx="638650" cy="649825"/>
          </a:xfrm>
        </p:grpSpPr>
        <p:sp>
          <p:nvSpPr>
            <p:cNvPr id="275" name="Google Shape;275;p22"/>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2"/>
          <p:cNvSpPr txBox="1">
            <a:spLocks noGrp="1"/>
          </p:cNvSpPr>
          <p:nvPr>
            <p:ph type="title" hasCustomPrompt="1"/>
          </p:nvPr>
        </p:nvSpPr>
        <p:spPr>
          <a:xfrm>
            <a:off x="6684050" y="2161106"/>
            <a:ext cx="957600" cy="41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6200"/>
              <a:buNone/>
              <a:defRPr sz="31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2" name="Google Shape;282;p22"/>
          <p:cNvSpPr txBox="1">
            <a:spLocks noGrp="1"/>
          </p:cNvSpPr>
          <p:nvPr>
            <p:ph type="subTitle" idx="1"/>
          </p:nvPr>
        </p:nvSpPr>
        <p:spPr>
          <a:xfrm>
            <a:off x="6006790" y="3802700"/>
            <a:ext cx="2312100" cy="80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2"/>
          <p:cNvSpPr txBox="1">
            <a:spLocks noGrp="1"/>
          </p:cNvSpPr>
          <p:nvPr>
            <p:ph type="title" idx="2" hasCustomPrompt="1"/>
          </p:nvPr>
        </p:nvSpPr>
        <p:spPr>
          <a:xfrm>
            <a:off x="4093200" y="2161106"/>
            <a:ext cx="957600" cy="41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6200"/>
              <a:buNone/>
              <a:defRPr sz="31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4" name="Google Shape;284;p22"/>
          <p:cNvSpPr txBox="1">
            <a:spLocks noGrp="1"/>
          </p:cNvSpPr>
          <p:nvPr>
            <p:ph type="subTitle" idx="3"/>
          </p:nvPr>
        </p:nvSpPr>
        <p:spPr>
          <a:xfrm>
            <a:off x="3415945" y="3802700"/>
            <a:ext cx="2312100" cy="80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title" idx="4" hasCustomPrompt="1"/>
          </p:nvPr>
        </p:nvSpPr>
        <p:spPr>
          <a:xfrm>
            <a:off x="1502350" y="2161106"/>
            <a:ext cx="957600" cy="41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6200"/>
              <a:buNone/>
              <a:defRPr sz="31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86" name="Google Shape;286;p22"/>
          <p:cNvSpPr txBox="1">
            <a:spLocks noGrp="1"/>
          </p:cNvSpPr>
          <p:nvPr>
            <p:ph type="subTitle" idx="5"/>
          </p:nvPr>
        </p:nvSpPr>
        <p:spPr>
          <a:xfrm>
            <a:off x="825100" y="3802700"/>
            <a:ext cx="2312100" cy="80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2"/>
          <p:cNvSpPr txBox="1">
            <a:spLocks noGrp="1"/>
          </p:cNvSpPr>
          <p:nvPr>
            <p:ph type="title" idx="6"/>
          </p:nvPr>
        </p:nvSpPr>
        <p:spPr>
          <a:xfrm>
            <a:off x="825100" y="3383000"/>
            <a:ext cx="2312100" cy="4197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000"/>
              <a:buNone/>
              <a:defRPr sz="2000">
                <a:solidFill>
                  <a:schemeClr val="dk1"/>
                </a:solidFill>
              </a:defRPr>
            </a:lvl1pPr>
            <a:lvl2pPr lvl="1">
              <a:spcBef>
                <a:spcPts val="0"/>
              </a:spcBef>
              <a:spcAft>
                <a:spcPts val="0"/>
              </a:spcAft>
              <a:buSzPts val="3500"/>
              <a:buNone/>
              <a:defRPr>
                <a:latin typeface="Archivo"/>
                <a:ea typeface="Archivo"/>
                <a:cs typeface="Archivo"/>
                <a:sym typeface="Archivo"/>
              </a:defRPr>
            </a:lvl2pPr>
            <a:lvl3pPr lvl="2">
              <a:spcBef>
                <a:spcPts val="0"/>
              </a:spcBef>
              <a:spcAft>
                <a:spcPts val="0"/>
              </a:spcAft>
              <a:buSzPts val="3500"/>
              <a:buNone/>
              <a:defRPr>
                <a:latin typeface="Archivo"/>
                <a:ea typeface="Archivo"/>
                <a:cs typeface="Archivo"/>
                <a:sym typeface="Archivo"/>
              </a:defRPr>
            </a:lvl3pPr>
            <a:lvl4pPr lvl="3">
              <a:spcBef>
                <a:spcPts val="0"/>
              </a:spcBef>
              <a:spcAft>
                <a:spcPts val="0"/>
              </a:spcAft>
              <a:buSzPts val="3500"/>
              <a:buNone/>
              <a:defRPr>
                <a:latin typeface="Archivo"/>
                <a:ea typeface="Archivo"/>
                <a:cs typeface="Archivo"/>
                <a:sym typeface="Archivo"/>
              </a:defRPr>
            </a:lvl4pPr>
            <a:lvl5pPr lvl="4">
              <a:spcBef>
                <a:spcPts val="0"/>
              </a:spcBef>
              <a:spcAft>
                <a:spcPts val="0"/>
              </a:spcAft>
              <a:buSzPts val="3500"/>
              <a:buNone/>
              <a:defRPr>
                <a:latin typeface="Archivo"/>
                <a:ea typeface="Archivo"/>
                <a:cs typeface="Archivo"/>
                <a:sym typeface="Archivo"/>
              </a:defRPr>
            </a:lvl5pPr>
            <a:lvl6pPr lvl="5">
              <a:spcBef>
                <a:spcPts val="0"/>
              </a:spcBef>
              <a:spcAft>
                <a:spcPts val="0"/>
              </a:spcAft>
              <a:buSzPts val="3500"/>
              <a:buNone/>
              <a:defRPr>
                <a:latin typeface="Archivo"/>
                <a:ea typeface="Archivo"/>
                <a:cs typeface="Archivo"/>
                <a:sym typeface="Archivo"/>
              </a:defRPr>
            </a:lvl6pPr>
            <a:lvl7pPr lvl="6">
              <a:spcBef>
                <a:spcPts val="0"/>
              </a:spcBef>
              <a:spcAft>
                <a:spcPts val="0"/>
              </a:spcAft>
              <a:buSzPts val="3500"/>
              <a:buNone/>
              <a:defRPr>
                <a:latin typeface="Archivo"/>
                <a:ea typeface="Archivo"/>
                <a:cs typeface="Archivo"/>
                <a:sym typeface="Archivo"/>
              </a:defRPr>
            </a:lvl7pPr>
            <a:lvl8pPr lvl="7">
              <a:spcBef>
                <a:spcPts val="0"/>
              </a:spcBef>
              <a:spcAft>
                <a:spcPts val="0"/>
              </a:spcAft>
              <a:buSzPts val="3500"/>
              <a:buNone/>
              <a:defRPr>
                <a:latin typeface="Archivo"/>
                <a:ea typeface="Archivo"/>
                <a:cs typeface="Archivo"/>
                <a:sym typeface="Archivo"/>
              </a:defRPr>
            </a:lvl8pPr>
            <a:lvl9pPr lvl="8">
              <a:spcBef>
                <a:spcPts val="0"/>
              </a:spcBef>
              <a:spcAft>
                <a:spcPts val="0"/>
              </a:spcAft>
              <a:buSzPts val="3500"/>
              <a:buNone/>
              <a:defRPr>
                <a:latin typeface="Archivo"/>
                <a:ea typeface="Archivo"/>
                <a:cs typeface="Archivo"/>
                <a:sym typeface="Archivo"/>
              </a:defRPr>
            </a:lvl9pPr>
          </a:lstStyle>
          <a:p>
            <a:endParaRPr/>
          </a:p>
        </p:txBody>
      </p:sp>
      <p:sp>
        <p:nvSpPr>
          <p:cNvPr id="288" name="Google Shape;288;p22"/>
          <p:cNvSpPr txBox="1">
            <a:spLocks noGrp="1"/>
          </p:cNvSpPr>
          <p:nvPr>
            <p:ph type="title" idx="7"/>
          </p:nvPr>
        </p:nvSpPr>
        <p:spPr>
          <a:xfrm>
            <a:off x="3415945" y="3383000"/>
            <a:ext cx="2312100" cy="419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None/>
              <a:defRPr sz="2000">
                <a:solidFill>
                  <a:schemeClr val="dk1"/>
                </a:solidFill>
              </a:defRPr>
            </a:lvl1pPr>
            <a:lvl2pPr lvl="1" rtl="0">
              <a:spcBef>
                <a:spcPts val="0"/>
              </a:spcBef>
              <a:spcAft>
                <a:spcPts val="0"/>
              </a:spcAft>
              <a:buSzPts val="3500"/>
              <a:buNone/>
              <a:defRPr>
                <a:latin typeface="Archivo"/>
                <a:ea typeface="Archivo"/>
                <a:cs typeface="Archivo"/>
                <a:sym typeface="Archivo"/>
              </a:defRPr>
            </a:lvl2pPr>
            <a:lvl3pPr lvl="2" rtl="0">
              <a:spcBef>
                <a:spcPts val="0"/>
              </a:spcBef>
              <a:spcAft>
                <a:spcPts val="0"/>
              </a:spcAft>
              <a:buSzPts val="3500"/>
              <a:buNone/>
              <a:defRPr>
                <a:latin typeface="Archivo"/>
                <a:ea typeface="Archivo"/>
                <a:cs typeface="Archivo"/>
                <a:sym typeface="Archivo"/>
              </a:defRPr>
            </a:lvl3pPr>
            <a:lvl4pPr lvl="3" rtl="0">
              <a:spcBef>
                <a:spcPts val="0"/>
              </a:spcBef>
              <a:spcAft>
                <a:spcPts val="0"/>
              </a:spcAft>
              <a:buSzPts val="3500"/>
              <a:buNone/>
              <a:defRPr>
                <a:latin typeface="Archivo"/>
                <a:ea typeface="Archivo"/>
                <a:cs typeface="Archivo"/>
                <a:sym typeface="Archivo"/>
              </a:defRPr>
            </a:lvl4pPr>
            <a:lvl5pPr lvl="4" rtl="0">
              <a:spcBef>
                <a:spcPts val="0"/>
              </a:spcBef>
              <a:spcAft>
                <a:spcPts val="0"/>
              </a:spcAft>
              <a:buSzPts val="3500"/>
              <a:buNone/>
              <a:defRPr>
                <a:latin typeface="Archivo"/>
                <a:ea typeface="Archivo"/>
                <a:cs typeface="Archivo"/>
                <a:sym typeface="Archivo"/>
              </a:defRPr>
            </a:lvl5pPr>
            <a:lvl6pPr lvl="5" rtl="0">
              <a:spcBef>
                <a:spcPts val="0"/>
              </a:spcBef>
              <a:spcAft>
                <a:spcPts val="0"/>
              </a:spcAft>
              <a:buSzPts val="3500"/>
              <a:buNone/>
              <a:defRPr>
                <a:latin typeface="Archivo"/>
                <a:ea typeface="Archivo"/>
                <a:cs typeface="Archivo"/>
                <a:sym typeface="Archivo"/>
              </a:defRPr>
            </a:lvl6pPr>
            <a:lvl7pPr lvl="6" rtl="0">
              <a:spcBef>
                <a:spcPts val="0"/>
              </a:spcBef>
              <a:spcAft>
                <a:spcPts val="0"/>
              </a:spcAft>
              <a:buSzPts val="3500"/>
              <a:buNone/>
              <a:defRPr>
                <a:latin typeface="Archivo"/>
                <a:ea typeface="Archivo"/>
                <a:cs typeface="Archivo"/>
                <a:sym typeface="Archivo"/>
              </a:defRPr>
            </a:lvl7pPr>
            <a:lvl8pPr lvl="7" rtl="0">
              <a:spcBef>
                <a:spcPts val="0"/>
              </a:spcBef>
              <a:spcAft>
                <a:spcPts val="0"/>
              </a:spcAft>
              <a:buSzPts val="3500"/>
              <a:buNone/>
              <a:defRPr>
                <a:latin typeface="Archivo"/>
                <a:ea typeface="Archivo"/>
                <a:cs typeface="Archivo"/>
                <a:sym typeface="Archivo"/>
              </a:defRPr>
            </a:lvl8pPr>
            <a:lvl9pPr lvl="8" rtl="0">
              <a:spcBef>
                <a:spcPts val="0"/>
              </a:spcBef>
              <a:spcAft>
                <a:spcPts val="0"/>
              </a:spcAft>
              <a:buSzPts val="3500"/>
              <a:buNone/>
              <a:defRPr>
                <a:latin typeface="Archivo"/>
                <a:ea typeface="Archivo"/>
                <a:cs typeface="Archivo"/>
                <a:sym typeface="Archivo"/>
              </a:defRPr>
            </a:lvl9pPr>
          </a:lstStyle>
          <a:p>
            <a:endParaRPr/>
          </a:p>
        </p:txBody>
      </p:sp>
      <p:sp>
        <p:nvSpPr>
          <p:cNvPr id="289" name="Google Shape;289;p22"/>
          <p:cNvSpPr txBox="1">
            <a:spLocks noGrp="1"/>
          </p:cNvSpPr>
          <p:nvPr>
            <p:ph type="title" idx="8"/>
          </p:nvPr>
        </p:nvSpPr>
        <p:spPr>
          <a:xfrm>
            <a:off x="6006790" y="3383000"/>
            <a:ext cx="2312100" cy="419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None/>
              <a:defRPr sz="2000">
                <a:solidFill>
                  <a:schemeClr val="dk1"/>
                </a:solidFill>
              </a:defRPr>
            </a:lvl1pPr>
            <a:lvl2pPr lvl="1" rtl="0">
              <a:spcBef>
                <a:spcPts val="0"/>
              </a:spcBef>
              <a:spcAft>
                <a:spcPts val="0"/>
              </a:spcAft>
              <a:buSzPts val="3500"/>
              <a:buNone/>
              <a:defRPr>
                <a:latin typeface="Archivo"/>
                <a:ea typeface="Archivo"/>
                <a:cs typeface="Archivo"/>
                <a:sym typeface="Archivo"/>
              </a:defRPr>
            </a:lvl2pPr>
            <a:lvl3pPr lvl="2" rtl="0">
              <a:spcBef>
                <a:spcPts val="0"/>
              </a:spcBef>
              <a:spcAft>
                <a:spcPts val="0"/>
              </a:spcAft>
              <a:buSzPts val="3500"/>
              <a:buNone/>
              <a:defRPr>
                <a:latin typeface="Archivo"/>
                <a:ea typeface="Archivo"/>
                <a:cs typeface="Archivo"/>
                <a:sym typeface="Archivo"/>
              </a:defRPr>
            </a:lvl3pPr>
            <a:lvl4pPr lvl="3" rtl="0">
              <a:spcBef>
                <a:spcPts val="0"/>
              </a:spcBef>
              <a:spcAft>
                <a:spcPts val="0"/>
              </a:spcAft>
              <a:buSzPts val="3500"/>
              <a:buNone/>
              <a:defRPr>
                <a:latin typeface="Archivo"/>
                <a:ea typeface="Archivo"/>
                <a:cs typeface="Archivo"/>
                <a:sym typeface="Archivo"/>
              </a:defRPr>
            </a:lvl4pPr>
            <a:lvl5pPr lvl="4" rtl="0">
              <a:spcBef>
                <a:spcPts val="0"/>
              </a:spcBef>
              <a:spcAft>
                <a:spcPts val="0"/>
              </a:spcAft>
              <a:buSzPts val="3500"/>
              <a:buNone/>
              <a:defRPr>
                <a:latin typeface="Archivo"/>
                <a:ea typeface="Archivo"/>
                <a:cs typeface="Archivo"/>
                <a:sym typeface="Archivo"/>
              </a:defRPr>
            </a:lvl5pPr>
            <a:lvl6pPr lvl="5" rtl="0">
              <a:spcBef>
                <a:spcPts val="0"/>
              </a:spcBef>
              <a:spcAft>
                <a:spcPts val="0"/>
              </a:spcAft>
              <a:buSzPts val="3500"/>
              <a:buNone/>
              <a:defRPr>
                <a:latin typeface="Archivo"/>
                <a:ea typeface="Archivo"/>
                <a:cs typeface="Archivo"/>
                <a:sym typeface="Archivo"/>
              </a:defRPr>
            </a:lvl6pPr>
            <a:lvl7pPr lvl="6" rtl="0">
              <a:spcBef>
                <a:spcPts val="0"/>
              </a:spcBef>
              <a:spcAft>
                <a:spcPts val="0"/>
              </a:spcAft>
              <a:buSzPts val="3500"/>
              <a:buNone/>
              <a:defRPr>
                <a:latin typeface="Archivo"/>
                <a:ea typeface="Archivo"/>
                <a:cs typeface="Archivo"/>
                <a:sym typeface="Archivo"/>
              </a:defRPr>
            </a:lvl7pPr>
            <a:lvl8pPr lvl="7" rtl="0">
              <a:spcBef>
                <a:spcPts val="0"/>
              </a:spcBef>
              <a:spcAft>
                <a:spcPts val="0"/>
              </a:spcAft>
              <a:buSzPts val="3500"/>
              <a:buNone/>
              <a:defRPr>
                <a:latin typeface="Archivo"/>
                <a:ea typeface="Archivo"/>
                <a:cs typeface="Archivo"/>
                <a:sym typeface="Archivo"/>
              </a:defRPr>
            </a:lvl8pPr>
            <a:lvl9pPr lvl="8" rtl="0">
              <a:spcBef>
                <a:spcPts val="0"/>
              </a:spcBef>
              <a:spcAft>
                <a:spcPts val="0"/>
              </a:spcAft>
              <a:buSzPts val="3500"/>
              <a:buNone/>
              <a:defRPr>
                <a:latin typeface="Archivo"/>
                <a:ea typeface="Archivo"/>
                <a:cs typeface="Archivo"/>
                <a:sym typeface="Archivo"/>
              </a:defRPr>
            </a:lvl9pPr>
          </a:lstStyle>
          <a:p>
            <a:endParaRPr/>
          </a:p>
        </p:txBody>
      </p:sp>
      <p:sp>
        <p:nvSpPr>
          <p:cNvPr id="290" name="Google Shape;290;p22"/>
          <p:cNvSpPr txBox="1">
            <a:spLocks noGrp="1"/>
          </p:cNvSpPr>
          <p:nvPr>
            <p:ph type="title" idx="9"/>
          </p:nvPr>
        </p:nvSpPr>
        <p:spPr>
          <a:xfrm>
            <a:off x="723900" y="443293"/>
            <a:ext cx="7708500" cy="5760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500"/>
              <a:buNone/>
              <a:defRPr>
                <a:latin typeface="Archivo"/>
                <a:ea typeface="Archivo"/>
                <a:cs typeface="Archivo"/>
                <a:sym typeface="Archivo"/>
              </a:defRPr>
            </a:lvl2pPr>
            <a:lvl3pPr lvl="2">
              <a:spcBef>
                <a:spcPts val="0"/>
              </a:spcBef>
              <a:spcAft>
                <a:spcPts val="0"/>
              </a:spcAft>
              <a:buSzPts val="3500"/>
              <a:buNone/>
              <a:defRPr>
                <a:latin typeface="Archivo"/>
                <a:ea typeface="Archivo"/>
                <a:cs typeface="Archivo"/>
                <a:sym typeface="Archivo"/>
              </a:defRPr>
            </a:lvl3pPr>
            <a:lvl4pPr lvl="3">
              <a:spcBef>
                <a:spcPts val="0"/>
              </a:spcBef>
              <a:spcAft>
                <a:spcPts val="0"/>
              </a:spcAft>
              <a:buSzPts val="3500"/>
              <a:buNone/>
              <a:defRPr>
                <a:latin typeface="Archivo"/>
                <a:ea typeface="Archivo"/>
                <a:cs typeface="Archivo"/>
                <a:sym typeface="Archivo"/>
              </a:defRPr>
            </a:lvl4pPr>
            <a:lvl5pPr lvl="4">
              <a:spcBef>
                <a:spcPts val="0"/>
              </a:spcBef>
              <a:spcAft>
                <a:spcPts val="0"/>
              </a:spcAft>
              <a:buSzPts val="3500"/>
              <a:buNone/>
              <a:defRPr>
                <a:latin typeface="Archivo"/>
                <a:ea typeface="Archivo"/>
                <a:cs typeface="Archivo"/>
                <a:sym typeface="Archivo"/>
              </a:defRPr>
            </a:lvl5pPr>
            <a:lvl6pPr lvl="5">
              <a:spcBef>
                <a:spcPts val="0"/>
              </a:spcBef>
              <a:spcAft>
                <a:spcPts val="0"/>
              </a:spcAft>
              <a:buSzPts val="3500"/>
              <a:buNone/>
              <a:defRPr>
                <a:latin typeface="Archivo"/>
                <a:ea typeface="Archivo"/>
                <a:cs typeface="Archivo"/>
                <a:sym typeface="Archivo"/>
              </a:defRPr>
            </a:lvl6pPr>
            <a:lvl7pPr lvl="6">
              <a:spcBef>
                <a:spcPts val="0"/>
              </a:spcBef>
              <a:spcAft>
                <a:spcPts val="0"/>
              </a:spcAft>
              <a:buSzPts val="3500"/>
              <a:buNone/>
              <a:defRPr>
                <a:latin typeface="Archivo"/>
                <a:ea typeface="Archivo"/>
                <a:cs typeface="Archivo"/>
                <a:sym typeface="Archivo"/>
              </a:defRPr>
            </a:lvl7pPr>
            <a:lvl8pPr lvl="7">
              <a:spcBef>
                <a:spcPts val="0"/>
              </a:spcBef>
              <a:spcAft>
                <a:spcPts val="0"/>
              </a:spcAft>
              <a:buSzPts val="3500"/>
              <a:buNone/>
              <a:defRPr>
                <a:latin typeface="Archivo"/>
                <a:ea typeface="Archivo"/>
                <a:cs typeface="Archivo"/>
                <a:sym typeface="Archivo"/>
              </a:defRPr>
            </a:lvl8pPr>
            <a:lvl9pPr lvl="8">
              <a:spcBef>
                <a:spcPts val="0"/>
              </a:spcBef>
              <a:spcAft>
                <a:spcPts val="0"/>
              </a:spcAft>
              <a:buSzPts val="3500"/>
              <a:buNone/>
              <a:defRPr>
                <a:latin typeface="Archivo"/>
                <a:ea typeface="Archivo"/>
                <a:cs typeface="Archivo"/>
                <a:sym typeface="Archivo"/>
              </a:defRPr>
            </a:lvl9pPr>
          </a:lstStyle>
          <a:p>
            <a:endParaRPr/>
          </a:p>
        </p:txBody>
      </p:sp>
      <p:pic>
        <p:nvPicPr>
          <p:cNvPr id="291" name="Google Shape;291;p22"/>
          <p:cNvPicPr preferRelativeResize="0"/>
          <p:nvPr/>
        </p:nvPicPr>
        <p:blipFill rotWithShape="1">
          <a:blip r:embed="rId2"/>
          <a:srcRect r="65313" b="29908"/>
          <a:stretch>
            <a:fillRect/>
          </a:stretch>
        </p:blipFill>
        <p:spPr>
          <a:xfrm rot="10800000">
            <a:off x="-91556" y="-67100"/>
            <a:ext cx="1186225" cy="2821276"/>
          </a:xfrm>
          <a:prstGeom prst="rect">
            <a:avLst/>
          </a:prstGeom>
          <a:noFill/>
          <a:ln>
            <a:noFill/>
          </a:ln>
        </p:spPr>
      </p:pic>
      <p:pic>
        <p:nvPicPr>
          <p:cNvPr id="292" name="Google Shape;292;p22"/>
          <p:cNvPicPr preferRelativeResize="0"/>
          <p:nvPr/>
        </p:nvPicPr>
        <p:blipFill>
          <a:blip r:embed="rId3"/>
          <a:stretch>
            <a:fillRect/>
          </a:stretch>
        </p:blipFill>
        <p:spPr>
          <a:xfrm rot="-9159457">
            <a:off x="8670735" y="-291900"/>
            <a:ext cx="611531" cy="2046554"/>
          </a:xfrm>
          <a:prstGeom prst="rect">
            <a:avLst/>
          </a:prstGeom>
          <a:noFill/>
          <a:ln>
            <a:noFill/>
          </a:ln>
        </p:spPr>
      </p:pic>
      <p:pic>
        <p:nvPicPr>
          <p:cNvPr id="293" name="Google Shape;293;p22"/>
          <p:cNvPicPr preferRelativeResize="0"/>
          <p:nvPr/>
        </p:nvPicPr>
        <p:blipFill rotWithShape="1">
          <a:blip r:embed="rId4"/>
          <a:srcRect l="61666" b="19833"/>
          <a:stretch>
            <a:fillRect/>
          </a:stretch>
        </p:blipFill>
        <p:spPr>
          <a:xfrm>
            <a:off x="-66950" y="2602500"/>
            <a:ext cx="1067176" cy="2626725"/>
          </a:xfrm>
          <a:prstGeom prst="rect">
            <a:avLst/>
          </a:prstGeom>
          <a:noFill/>
          <a:ln>
            <a:noFill/>
          </a:ln>
        </p:spPr>
      </p:pic>
      <p:pic>
        <p:nvPicPr>
          <p:cNvPr id="294" name="Google Shape;294;p22"/>
          <p:cNvPicPr preferRelativeResize="0"/>
          <p:nvPr/>
        </p:nvPicPr>
        <p:blipFill rotWithShape="1">
          <a:blip r:embed="rId5"/>
          <a:srcRect t="21722"/>
          <a:stretch>
            <a:fillRect/>
          </a:stretch>
        </p:blipFill>
        <p:spPr>
          <a:xfrm>
            <a:off x="-210625" y="-190500"/>
            <a:ext cx="1934274" cy="555600"/>
          </a:xfrm>
          <a:prstGeom prst="rect">
            <a:avLst/>
          </a:prstGeom>
          <a:noFill/>
          <a:ln>
            <a:noFill/>
          </a:ln>
        </p:spPr>
      </p:pic>
      <p:pic>
        <p:nvPicPr>
          <p:cNvPr id="295" name="Google Shape;295;p22"/>
          <p:cNvPicPr preferRelativeResize="0"/>
          <p:nvPr/>
        </p:nvPicPr>
        <p:blipFill rotWithShape="1">
          <a:blip r:embed="rId6"/>
          <a:srcRect t="15711"/>
          <a:stretch>
            <a:fillRect/>
          </a:stretch>
        </p:blipFill>
        <p:spPr>
          <a:xfrm>
            <a:off x="5385150" y="-561975"/>
            <a:ext cx="2995177" cy="827225"/>
          </a:xfrm>
          <a:prstGeom prst="rect">
            <a:avLst/>
          </a:prstGeom>
          <a:noFill/>
          <a:ln>
            <a:noFill/>
          </a:ln>
        </p:spPr>
      </p:pic>
      <p:pic>
        <p:nvPicPr>
          <p:cNvPr id="296" name="Google Shape;296;p22"/>
          <p:cNvPicPr preferRelativeResize="0"/>
          <p:nvPr/>
        </p:nvPicPr>
        <p:blipFill>
          <a:blip r:embed="rId7"/>
          <a:stretch>
            <a:fillRect/>
          </a:stretch>
        </p:blipFill>
        <p:spPr>
          <a:xfrm rot="646693">
            <a:off x="8559437" y="1972153"/>
            <a:ext cx="729704" cy="1873344"/>
          </a:xfrm>
          <a:prstGeom prst="rect">
            <a:avLst/>
          </a:prstGeom>
          <a:noFill/>
          <a:ln>
            <a:noFill/>
          </a:ln>
        </p:spPr>
      </p:pic>
      <p:pic>
        <p:nvPicPr>
          <p:cNvPr id="297" name="Google Shape;297;p22"/>
          <p:cNvPicPr preferRelativeResize="0"/>
          <p:nvPr/>
        </p:nvPicPr>
        <p:blipFill>
          <a:blip r:embed="rId8"/>
          <a:stretch>
            <a:fillRect/>
          </a:stretch>
        </p:blipFill>
        <p:spPr>
          <a:xfrm rot="-9302818">
            <a:off x="7724746" y="-861216"/>
            <a:ext cx="2503516" cy="1425717"/>
          </a:xfrm>
          <a:prstGeom prst="rect">
            <a:avLst/>
          </a:prstGeom>
          <a:noFill/>
          <a:ln>
            <a:noFill/>
          </a:ln>
        </p:spPr>
      </p:pic>
      <p:pic>
        <p:nvPicPr>
          <p:cNvPr id="298" name="Google Shape;298;p22"/>
          <p:cNvPicPr preferRelativeResize="0"/>
          <p:nvPr/>
        </p:nvPicPr>
        <p:blipFill>
          <a:blip r:embed="rId9"/>
          <a:stretch>
            <a:fillRect/>
          </a:stretch>
        </p:blipFill>
        <p:spPr>
          <a:xfrm>
            <a:off x="8143774" y="2754175"/>
            <a:ext cx="1378678" cy="2555476"/>
          </a:xfrm>
          <a:prstGeom prst="rect">
            <a:avLst/>
          </a:prstGeom>
          <a:noFill/>
          <a:ln>
            <a:noFill/>
          </a:ln>
        </p:spPr>
      </p:pic>
      <p:pic>
        <p:nvPicPr>
          <p:cNvPr id="299" name="Google Shape;299;p22"/>
          <p:cNvPicPr preferRelativeResize="0"/>
          <p:nvPr/>
        </p:nvPicPr>
        <p:blipFill>
          <a:blip r:embed="rId10"/>
          <a:stretch>
            <a:fillRect/>
          </a:stretch>
        </p:blipFill>
        <p:spPr>
          <a:xfrm rot="-249066">
            <a:off x="7990026" y="4382148"/>
            <a:ext cx="1091056" cy="703900"/>
          </a:xfrm>
          <a:prstGeom prst="rect">
            <a:avLst/>
          </a:prstGeom>
          <a:noFill/>
          <a:ln>
            <a:noFill/>
          </a:ln>
        </p:spPr>
      </p:pic>
      <p:pic>
        <p:nvPicPr>
          <p:cNvPr id="300" name="Google Shape;300;p22"/>
          <p:cNvPicPr preferRelativeResize="0"/>
          <p:nvPr/>
        </p:nvPicPr>
        <p:blipFill>
          <a:blip r:embed="rId11"/>
          <a:stretch>
            <a:fillRect/>
          </a:stretch>
        </p:blipFill>
        <p:spPr>
          <a:xfrm rot="4430044">
            <a:off x="8262076" y="4171557"/>
            <a:ext cx="1428852" cy="8272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01"/>
        <p:cNvGrpSpPr/>
        <p:nvPr/>
      </p:nvGrpSpPr>
      <p:grpSpPr>
        <a:xfrm>
          <a:off x="0" y="0"/>
          <a:ext cx="0" cy="0"/>
          <a:chOff x="0" y="0"/>
          <a:chExt cx="0" cy="0"/>
        </a:xfrm>
      </p:grpSpPr>
      <p:sp>
        <p:nvSpPr>
          <p:cNvPr id="302" name="Google Shape;302;p23"/>
          <p:cNvSpPr txBox="1">
            <a:spLocks noGrp="1"/>
          </p:cNvSpPr>
          <p:nvPr>
            <p:ph type="subTitle" idx="1"/>
          </p:nvPr>
        </p:nvSpPr>
        <p:spPr>
          <a:xfrm>
            <a:off x="1661102" y="3615725"/>
            <a:ext cx="2192700" cy="411000"/>
          </a:xfrm>
          <a:prstGeom prst="rect">
            <a:avLst/>
          </a:prstGeom>
          <a:effectLst>
            <a:outerShdw dist="28575" dir="810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ermanent Marker"/>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2pPr>
            <a:lvl3pPr lvl="2"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3pPr>
            <a:lvl4pPr lvl="3"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4pPr>
            <a:lvl5pPr lvl="4"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5pPr>
            <a:lvl6pPr lvl="5"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6pPr>
            <a:lvl7pPr lvl="6"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7pPr>
            <a:lvl8pPr lvl="7"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8pPr>
            <a:lvl9pPr lvl="8"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9pPr>
          </a:lstStyle>
          <a:p>
            <a:endParaRPr/>
          </a:p>
        </p:txBody>
      </p:sp>
      <p:sp>
        <p:nvSpPr>
          <p:cNvPr id="303" name="Google Shape;303;p23"/>
          <p:cNvSpPr txBox="1">
            <a:spLocks noGrp="1"/>
          </p:cNvSpPr>
          <p:nvPr>
            <p:ph type="subTitle" idx="2"/>
          </p:nvPr>
        </p:nvSpPr>
        <p:spPr>
          <a:xfrm>
            <a:off x="5295302" y="3615725"/>
            <a:ext cx="2192700" cy="411000"/>
          </a:xfrm>
          <a:prstGeom prst="rect">
            <a:avLst/>
          </a:prstGeom>
          <a:effectLst>
            <a:outerShdw dist="28575" dir="810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ermanent Marker"/>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2pPr>
            <a:lvl3pPr lvl="2"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3pPr>
            <a:lvl4pPr lvl="3"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4pPr>
            <a:lvl5pPr lvl="4"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5pPr>
            <a:lvl6pPr lvl="5"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6pPr>
            <a:lvl7pPr lvl="6"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7pPr>
            <a:lvl8pPr lvl="7"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8pPr>
            <a:lvl9pPr lvl="8" algn="ctr" rtl="0">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9pPr>
          </a:lstStyle>
          <a:p>
            <a:endParaRPr/>
          </a:p>
        </p:txBody>
      </p:sp>
      <p:sp>
        <p:nvSpPr>
          <p:cNvPr id="304" name="Google Shape;304;p23"/>
          <p:cNvSpPr txBox="1">
            <a:spLocks noGrp="1"/>
          </p:cNvSpPr>
          <p:nvPr>
            <p:ph type="subTitle" idx="3"/>
          </p:nvPr>
        </p:nvSpPr>
        <p:spPr>
          <a:xfrm>
            <a:off x="1660950" y="4026845"/>
            <a:ext cx="21927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23"/>
          <p:cNvSpPr txBox="1">
            <a:spLocks noGrp="1"/>
          </p:cNvSpPr>
          <p:nvPr>
            <p:ph type="subTitle" idx="4"/>
          </p:nvPr>
        </p:nvSpPr>
        <p:spPr>
          <a:xfrm>
            <a:off x="5295150" y="4026725"/>
            <a:ext cx="2192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3"/>
          <p:cNvSpPr txBox="1">
            <a:spLocks noGrp="1"/>
          </p:cNvSpPr>
          <p:nvPr>
            <p:ph type="title"/>
          </p:nvPr>
        </p:nvSpPr>
        <p:spPr>
          <a:xfrm>
            <a:off x="720000" y="445025"/>
            <a:ext cx="7708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4">
    <p:spTree>
      <p:nvGrpSpPr>
        <p:cNvPr id="1" name="Shape 307"/>
        <p:cNvGrpSpPr/>
        <p:nvPr/>
      </p:nvGrpSpPr>
      <p:grpSpPr>
        <a:xfrm>
          <a:off x="0" y="0"/>
          <a:ext cx="0" cy="0"/>
          <a:chOff x="0" y="0"/>
          <a:chExt cx="0" cy="0"/>
        </a:xfrm>
      </p:grpSpPr>
      <p:sp>
        <p:nvSpPr>
          <p:cNvPr id="308" name="Google Shape;308;p24"/>
          <p:cNvSpPr txBox="1">
            <a:spLocks noGrp="1"/>
          </p:cNvSpPr>
          <p:nvPr>
            <p:ph type="subTitle" idx="1"/>
          </p:nvPr>
        </p:nvSpPr>
        <p:spPr>
          <a:xfrm>
            <a:off x="720000" y="1212525"/>
            <a:ext cx="3718200" cy="33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09" name="Google Shape;309;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0" name="Google Shape;310;p24"/>
          <p:cNvSpPr txBox="1">
            <a:spLocks noGrp="1"/>
          </p:cNvSpPr>
          <p:nvPr>
            <p:ph type="subTitle" idx="2"/>
          </p:nvPr>
        </p:nvSpPr>
        <p:spPr>
          <a:xfrm>
            <a:off x="4939700" y="1212525"/>
            <a:ext cx="3484200" cy="33870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pic>
        <p:nvPicPr>
          <p:cNvPr id="311" name="Google Shape;311;p24"/>
          <p:cNvPicPr preferRelativeResize="0"/>
          <p:nvPr/>
        </p:nvPicPr>
        <p:blipFill>
          <a:blip r:embed="rId2"/>
          <a:stretch>
            <a:fillRect/>
          </a:stretch>
        </p:blipFill>
        <p:spPr>
          <a:xfrm rot="348603">
            <a:off x="8084076" y="2466550"/>
            <a:ext cx="1632850" cy="2923949"/>
          </a:xfrm>
          <a:prstGeom prst="rect">
            <a:avLst/>
          </a:prstGeom>
          <a:noFill/>
          <a:ln>
            <a:noFill/>
          </a:ln>
        </p:spPr>
      </p:pic>
      <p:pic>
        <p:nvPicPr>
          <p:cNvPr id="312" name="Google Shape;312;p24"/>
          <p:cNvPicPr preferRelativeResize="0"/>
          <p:nvPr/>
        </p:nvPicPr>
        <p:blipFill rotWithShape="1">
          <a:blip r:embed="rId3"/>
          <a:srcRect b="45711"/>
          <a:stretch>
            <a:fillRect/>
          </a:stretch>
        </p:blipFill>
        <p:spPr>
          <a:xfrm rot="3992606">
            <a:off x="-895548" y="3716928"/>
            <a:ext cx="1774380" cy="1186260"/>
          </a:xfrm>
          <a:prstGeom prst="rect">
            <a:avLst/>
          </a:prstGeom>
          <a:noFill/>
          <a:ln>
            <a:noFill/>
          </a:ln>
        </p:spPr>
      </p:pic>
      <p:pic>
        <p:nvPicPr>
          <p:cNvPr id="313" name="Google Shape;313;p24"/>
          <p:cNvPicPr preferRelativeResize="0"/>
          <p:nvPr/>
        </p:nvPicPr>
        <p:blipFill rotWithShape="1">
          <a:blip r:embed="rId4"/>
          <a:srcRect r="13096" b="26199"/>
          <a:stretch>
            <a:fillRect/>
          </a:stretch>
        </p:blipFill>
        <p:spPr>
          <a:xfrm>
            <a:off x="3558402" y="4175700"/>
            <a:ext cx="5736146" cy="11109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14"/>
        <p:cNvGrpSpPr/>
        <p:nvPr/>
      </p:nvGrpSpPr>
      <p:grpSpPr>
        <a:xfrm>
          <a:off x="0" y="0"/>
          <a:ext cx="0" cy="0"/>
          <a:chOff x="0" y="0"/>
          <a:chExt cx="0" cy="0"/>
        </a:xfrm>
      </p:grpSpPr>
      <p:sp>
        <p:nvSpPr>
          <p:cNvPr id="315" name="Google Shape;315;p25"/>
          <p:cNvSpPr txBox="1">
            <a:spLocks noGrp="1"/>
          </p:cNvSpPr>
          <p:nvPr>
            <p:ph type="subTitle" idx="1"/>
          </p:nvPr>
        </p:nvSpPr>
        <p:spPr>
          <a:xfrm>
            <a:off x="3793025" y="1382575"/>
            <a:ext cx="3755100" cy="417000"/>
          </a:xfrm>
          <a:prstGeom prst="rect">
            <a:avLst/>
          </a:prstGeom>
          <a:ln>
            <a:noFill/>
          </a:ln>
          <a:effectLst>
            <a:outerShdw dist="28575" dir="870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16" name="Google Shape;316;p25"/>
          <p:cNvSpPr txBox="1">
            <a:spLocks noGrp="1"/>
          </p:cNvSpPr>
          <p:nvPr>
            <p:ph type="subTitle" idx="2"/>
          </p:nvPr>
        </p:nvSpPr>
        <p:spPr>
          <a:xfrm>
            <a:off x="3793025" y="1800925"/>
            <a:ext cx="3755100" cy="4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7" name="Google Shape;317;p25"/>
          <p:cNvSpPr txBox="1">
            <a:spLocks noGrp="1"/>
          </p:cNvSpPr>
          <p:nvPr>
            <p:ph type="subTitle" idx="3"/>
          </p:nvPr>
        </p:nvSpPr>
        <p:spPr>
          <a:xfrm>
            <a:off x="2102825" y="2870626"/>
            <a:ext cx="3755100" cy="4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5"/>
          <p:cNvSpPr txBox="1">
            <a:spLocks noGrp="1"/>
          </p:cNvSpPr>
          <p:nvPr>
            <p:ph type="subTitle" idx="4"/>
          </p:nvPr>
        </p:nvSpPr>
        <p:spPr>
          <a:xfrm>
            <a:off x="3151788" y="3940328"/>
            <a:ext cx="3755100" cy="4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0" name="Google Shape;320;p25"/>
          <p:cNvSpPr txBox="1">
            <a:spLocks noGrp="1"/>
          </p:cNvSpPr>
          <p:nvPr>
            <p:ph type="subTitle" idx="5"/>
          </p:nvPr>
        </p:nvSpPr>
        <p:spPr>
          <a:xfrm>
            <a:off x="2102825" y="2453625"/>
            <a:ext cx="3755100" cy="417000"/>
          </a:xfrm>
          <a:prstGeom prst="rect">
            <a:avLst/>
          </a:prstGeom>
          <a:ln>
            <a:noFill/>
          </a:ln>
          <a:effectLst>
            <a:outerShdw dist="28575" dir="870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21" name="Google Shape;321;p25"/>
          <p:cNvSpPr txBox="1">
            <a:spLocks noGrp="1"/>
          </p:cNvSpPr>
          <p:nvPr>
            <p:ph type="subTitle" idx="6"/>
          </p:nvPr>
        </p:nvSpPr>
        <p:spPr>
          <a:xfrm>
            <a:off x="3151788" y="3524675"/>
            <a:ext cx="3755100" cy="417000"/>
          </a:xfrm>
          <a:prstGeom prst="rect">
            <a:avLst/>
          </a:prstGeom>
          <a:ln>
            <a:noFill/>
          </a:ln>
          <a:effectLst>
            <a:outerShdw dist="28575" dir="870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322" name="Google Shape;322;p25"/>
          <p:cNvGrpSpPr/>
          <p:nvPr/>
        </p:nvGrpSpPr>
        <p:grpSpPr>
          <a:xfrm rot="-5400000">
            <a:off x="1742658" y="-2208779"/>
            <a:ext cx="5497052" cy="9610132"/>
            <a:chOff x="3750750" y="2350500"/>
            <a:chExt cx="638650" cy="649825"/>
          </a:xfrm>
        </p:grpSpPr>
        <p:sp>
          <p:nvSpPr>
            <p:cNvPr id="323" name="Google Shape;323;p25"/>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9" name="Google Shape;329;p25"/>
          <p:cNvPicPr preferRelativeResize="0"/>
          <p:nvPr/>
        </p:nvPicPr>
        <p:blipFill>
          <a:blip r:embed="rId2"/>
          <a:stretch>
            <a:fillRect/>
          </a:stretch>
        </p:blipFill>
        <p:spPr>
          <a:xfrm>
            <a:off x="-1294447" y="547913"/>
            <a:ext cx="2872345" cy="5143501"/>
          </a:xfrm>
          <a:prstGeom prst="rect">
            <a:avLst/>
          </a:prstGeom>
          <a:noFill/>
          <a:ln>
            <a:noFill/>
          </a:ln>
        </p:spPr>
      </p:pic>
      <p:pic>
        <p:nvPicPr>
          <p:cNvPr id="330" name="Google Shape;330;p25"/>
          <p:cNvPicPr preferRelativeResize="0"/>
          <p:nvPr/>
        </p:nvPicPr>
        <p:blipFill rotWithShape="1">
          <a:blip r:embed="rId3"/>
          <a:srcRect r="13096" b="52640"/>
          <a:stretch>
            <a:fillRect/>
          </a:stretch>
        </p:blipFill>
        <p:spPr>
          <a:xfrm>
            <a:off x="-460650" y="4599425"/>
            <a:ext cx="4957525" cy="616150"/>
          </a:xfrm>
          <a:prstGeom prst="rect">
            <a:avLst/>
          </a:prstGeom>
          <a:noFill/>
          <a:ln>
            <a:noFill/>
          </a:ln>
        </p:spPr>
      </p:pic>
      <p:pic>
        <p:nvPicPr>
          <p:cNvPr id="331" name="Google Shape;331;p25"/>
          <p:cNvPicPr preferRelativeResize="0"/>
          <p:nvPr/>
        </p:nvPicPr>
        <p:blipFill>
          <a:blip r:embed="rId4"/>
          <a:stretch>
            <a:fillRect/>
          </a:stretch>
        </p:blipFill>
        <p:spPr>
          <a:xfrm rot="-5923693">
            <a:off x="532247" y="-1045515"/>
            <a:ext cx="814657" cy="2091460"/>
          </a:xfrm>
          <a:prstGeom prst="rect">
            <a:avLst/>
          </a:prstGeom>
          <a:noFill/>
          <a:ln>
            <a:noFill/>
          </a:ln>
        </p:spPr>
      </p:pic>
      <p:pic>
        <p:nvPicPr>
          <p:cNvPr id="332" name="Google Shape;332;p25"/>
          <p:cNvPicPr preferRelativeResize="0"/>
          <p:nvPr/>
        </p:nvPicPr>
        <p:blipFill>
          <a:blip r:embed="rId5"/>
          <a:stretch>
            <a:fillRect/>
          </a:stretch>
        </p:blipFill>
        <p:spPr>
          <a:xfrm rot="8100006">
            <a:off x="-438696" y="3834848"/>
            <a:ext cx="1519999" cy="119724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33"/>
        <p:cNvGrpSpPr/>
        <p:nvPr/>
      </p:nvGrpSpPr>
      <p:grpSpPr>
        <a:xfrm>
          <a:off x="0" y="0"/>
          <a:ext cx="0" cy="0"/>
          <a:chOff x="0" y="0"/>
          <a:chExt cx="0" cy="0"/>
        </a:xfrm>
      </p:grpSpPr>
      <p:grpSp>
        <p:nvGrpSpPr>
          <p:cNvPr id="334" name="Google Shape;334;p26"/>
          <p:cNvGrpSpPr/>
          <p:nvPr/>
        </p:nvGrpSpPr>
        <p:grpSpPr>
          <a:xfrm rot="5400000">
            <a:off x="1742658" y="-2208779"/>
            <a:ext cx="5497052" cy="9610132"/>
            <a:chOff x="3750750" y="2350500"/>
            <a:chExt cx="638650" cy="649825"/>
          </a:xfrm>
        </p:grpSpPr>
        <p:sp>
          <p:nvSpPr>
            <p:cNvPr id="335" name="Google Shape;335;p26"/>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6"/>
          <p:cNvSpPr txBox="1">
            <a:spLocks noGrp="1"/>
          </p:cNvSpPr>
          <p:nvPr>
            <p:ph type="subTitle" idx="1"/>
          </p:nvPr>
        </p:nvSpPr>
        <p:spPr>
          <a:xfrm>
            <a:off x="2067000" y="1575900"/>
            <a:ext cx="2088600" cy="4848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sp>
        <p:nvSpPr>
          <p:cNvPr id="342" name="Google Shape;342;p26"/>
          <p:cNvSpPr txBox="1">
            <a:spLocks noGrp="1"/>
          </p:cNvSpPr>
          <p:nvPr>
            <p:ph type="subTitle" idx="2"/>
          </p:nvPr>
        </p:nvSpPr>
        <p:spPr>
          <a:xfrm>
            <a:off x="2067000" y="2060700"/>
            <a:ext cx="20886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6"/>
          <p:cNvSpPr txBox="1">
            <a:spLocks noGrp="1"/>
          </p:cNvSpPr>
          <p:nvPr>
            <p:ph type="subTitle" idx="3"/>
          </p:nvPr>
        </p:nvSpPr>
        <p:spPr>
          <a:xfrm>
            <a:off x="5896049" y="2060700"/>
            <a:ext cx="20886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6"/>
          <p:cNvSpPr txBox="1">
            <a:spLocks noGrp="1"/>
          </p:cNvSpPr>
          <p:nvPr>
            <p:ph type="subTitle" idx="4"/>
          </p:nvPr>
        </p:nvSpPr>
        <p:spPr>
          <a:xfrm>
            <a:off x="2067000" y="3659300"/>
            <a:ext cx="20886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26"/>
          <p:cNvSpPr txBox="1">
            <a:spLocks noGrp="1"/>
          </p:cNvSpPr>
          <p:nvPr>
            <p:ph type="subTitle" idx="5"/>
          </p:nvPr>
        </p:nvSpPr>
        <p:spPr>
          <a:xfrm>
            <a:off x="5896049" y="3659300"/>
            <a:ext cx="20886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6" name="Google Shape;346;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7" name="Google Shape;347;p26"/>
          <p:cNvSpPr txBox="1">
            <a:spLocks noGrp="1"/>
          </p:cNvSpPr>
          <p:nvPr>
            <p:ph type="subTitle" idx="6"/>
          </p:nvPr>
        </p:nvSpPr>
        <p:spPr>
          <a:xfrm>
            <a:off x="2067000" y="3174500"/>
            <a:ext cx="2088600" cy="4848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sp>
        <p:nvSpPr>
          <p:cNvPr id="348" name="Google Shape;348;p26"/>
          <p:cNvSpPr txBox="1">
            <a:spLocks noGrp="1"/>
          </p:cNvSpPr>
          <p:nvPr>
            <p:ph type="subTitle" idx="7"/>
          </p:nvPr>
        </p:nvSpPr>
        <p:spPr>
          <a:xfrm>
            <a:off x="5896055" y="1575900"/>
            <a:ext cx="2088600" cy="4848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sp>
        <p:nvSpPr>
          <p:cNvPr id="349" name="Google Shape;349;p26"/>
          <p:cNvSpPr txBox="1">
            <a:spLocks noGrp="1"/>
          </p:cNvSpPr>
          <p:nvPr>
            <p:ph type="subTitle" idx="8"/>
          </p:nvPr>
        </p:nvSpPr>
        <p:spPr>
          <a:xfrm>
            <a:off x="5896055" y="3174500"/>
            <a:ext cx="2088600" cy="484800"/>
          </a:xfrm>
          <a:prstGeom prst="rect">
            <a:avLst/>
          </a:prstGeom>
          <a:ln>
            <a:noFill/>
          </a:ln>
          <a:effectLst>
            <a:outerShdw dist="38100" dir="76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pic>
        <p:nvPicPr>
          <p:cNvPr id="350" name="Google Shape;350;p26"/>
          <p:cNvPicPr preferRelativeResize="0"/>
          <p:nvPr/>
        </p:nvPicPr>
        <p:blipFill>
          <a:blip r:embed="rId2"/>
          <a:stretch>
            <a:fillRect/>
          </a:stretch>
        </p:blipFill>
        <p:spPr>
          <a:xfrm rot="-12">
            <a:off x="-505574" y="2491068"/>
            <a:ext cx="1627022" cy="2821269"/>
          </a:xfrm>
          <a:prstGeom prst="rect">
            <a:avLst/>
          </a:prstGeom>
          <a:noFill/>
          <a:ln>
            <a:noFill/>
          </a:ln>
        </p:spPr>
      </p:pic>
      <p:pic>
        <p:nvPicPr>
          <p:cNvPr id="351" name="Google Shape;351;p26"/>
          <p:cNvPicPr preferRelativeResize="0"/>
          <p:nvPr/>
        </p:nvPicPr>
        <p:blipFill>
          <a:blip r:embed="rId3"/>
          <a:stretch>
            <a:fillRect/>
          </a:stretch>
        </p:blipFill>
        <p:spPr>
          <a:xfrm rot="4326734">
            <a:off x="-297201" y="4321811"/>
            <a:ext cx="1102276" cy="868220"/>
          </a:xfrm>
          <a:prstGeom prst="rect">
            <a:avLst/>
          </a:prstGeom>
          <a:noFill/>
          <a:ln>
            <a:noFill/>
          </a:ln>
        </p:spPr>
      </p:pic>
      <p:pic>
        <p:nvPicPr>
          <p:cNvPr id="352" name="Google Shape;352;p26"/>
          <p:cNvPicPr preferRelativeResize="0"/>
          <p:nvPr/>
        </p:nvPicPr>
        <p:blipFill>
          <a:blip r:embed="rId4"/>
          <a:stretch>
            <a:fillRect/>
          </a:stretch>
        </p:blipFill>
        <p:spPr>
          <a:xfrm rot="-12">
            <a:off x="276114" y="2185683"/>
            <a:ext cx="441347" cy="820663"/>
          </a:xfrm>
          <a:prstGeom prst="rect">
            <a:avLst/>
          </a:prstGeom>
          <a:noFill/>
          <a:ln>
            <a:noFill/>
          </a:ln>
        </p:spPr>
      </p:pic>
      <p:pic>
        <p:nvPicPr>
          <p:cNvPr id="353" name="Google Shape;353;p26"/>
          <p:cNvPicPr preferRelativeResize="0"/>
          <p:nvPr/>
        </p:nvPicPr>
        <p:blipFill rotWithShape="1">
          <a:blip r:embed="rId5"/>
          <a:srcRect r="65313" b="29908"/>
          <a:stretch>
            <a:fillRect/>
          </a:stretch>
        </p:blipFill>
        <p:spPr>
          <a:xfrm>
            <a:off x="8099944" y="2410625"/>
            <a:ext cx="1186225" cy="282127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54"/>
        <p:cNvGrpSpPr/>
        <p:nvPr/>
      </p:nvGrpSpPr>
      <p:grpSpPr>
        <a:xfrm>
          <a:off x="0" y="0"/>
          <a:ext cx="0" cy="0"/>
          <a:chOff x="0" y="0"/>
          <a:chExt cx="0" cy="0"/>
        </a:xfrm>
      </p:grpSpPr>
      <p:grpSp>
        <p:nvGrpSpPr>
          <p:cNvPr id="355" name="Google Shape;355;p27"/>
          <p:cNvGrpSpPr/>
          <p:nvPr/>
        </p:nvGrpSpPr>
        <p:grpSpPr>
          <a:xfrm rot="-5400000">
            <a:off x="1742658" y="-2208779"/>
            <a:ext cx="5497052" cy="9610132"/>
            <a:chOff x="3750750" y="2350500"/>
            <a:chExt cx="638650" cy="649825"/>
          </a:xfrm>
        </p:grpSpPr>
        <p:sp>
          <p:nvSpPr>
            <p:cNvPr id="356" name="Google Shape;356;p27"/>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3" name="Google Shape;363;p27"/>
          <p:cNvSpPr txBox="1">
            <a:spLocks noGrp="1"/>
          </p:cNvSpPr>
          <p:nvPr>
            <p:ph type="subTitle" idx="1"/>
          </p:nvPr>
        </p:nvSpPr>
        <p:spPr>
          <a:xfrm>
            <a:off x="720000" y="21583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4" name="Google Shape;364;p27"/>
          <p:cNvSpPr txBox="1">
            <a:spLocks noGrp="1"/>
          </p:cNvSpPr>
          <p:nvPr>
            <p:ph type="subTitle" idx="2"/>
          </p:nvPr>
        </p:nvSpPr>
        <p:spPr>
          <a:xfrm>
            <a:off x="3403800" y="21583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5" name="Google Shape;365;p27"/>
          <p:cNvSpPr txBox="1">
            <a:spLocks noGrp="1"/>
          </p:cNvSpPr>
          <p:nvPr>
            <p:ph type="subTitle" idx="3"/>
          </p:nvPr>
        </p:nvSpPr>
        <p:spPr>
          <a:xfrm>
            <a:off x="6087600" y="21583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6" name="Google Shape;366;p27"/>
          <p:cNvSpPr txBox="1">
            <a:spLocks noGrp="1"/>
          </p:cNvSpPr>
          <p:nvPr>
            <p:ph type="subTitle" idx="4"/>
          </p:nvPr>
        </p:nvSpPr>
        <p:spPr>
          <a:xfrm>
            <a:off x="720000" y="3856678"/>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7" name="Google Shape;367;p27"/>
          <p:cNvSpPr txBox="1">
            <a:spLocks noGrp="1"/>
          </p:cNvSpPr>
          <p:nvPr>
            <p:ph type="subTitle" idx="5"/>
          </p:nvPr>
        </p:nvSpPr>
        <p:spPr>
          <a:xfrm>
            <a:off x="3403800" y="3856678"/>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8" name="Google Shape;368;p27"/>
          <p:cNvSpPr txBox="1">
            <a:spLocks noGrp="1"/>
          </p:cNvSpPr>
          <p:nvPr>
            <p:ph type="subTitle" idx="6"/>
          </p:nvPr>
        </p:nvSpPr>
        <p:spPr>
          <a:xfrm>
            <a:off x="6087600" y="3856678"/>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9" name="Google Shape;369;p27"/>
          <p:cNvSpPr txBox="1">
            <a:spLocks noGrp="1"/>
          </p:cNvSpPr>
          <p:nvPr>
            <p:ph type="subTitle" idx="7"/>
          </p:nvPr>
        </p:nvSpPr>
        <p:spPr>
          <a:xfrm>
            <a:off x="715100" y="1676025"/>
            <a:ext cx="2336400" cy="4848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sp>
        <p:nvSpPr>
          <p:cNvPr id="370" name="Google Shape;370;p27"/>
          <p:cNvSpPr txBox="1">
            <a:spLocks noGrp="1"/>
          </p:cNvSpPr>
          <p:nvPr>
            <p:ph type="subTitle" idx="8"/>
          </p:nvPr>
        </p:nvSpPr>
        <p:spPr>
          <a:xfrm>
            <a:off x="3403800" y="1676025"/>
            <a:ext cx="2336400" cy="4848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sp>
        <p:nvSpPr>
          <p:cNvPr id="371" name="Google Shape;371;p27"/>
          <p:cNvSpPr txBox="1">
            <a:spLocks noGrp="1"/>
          </p:cNvSpPr>
          <p:nvPr>
            <p:ph type="subTitle" idx="9"/>
          </p:nvPr>
        </p:nvSpPr>
        <p:spPr>
          <a:xfrm>
            <a:off x="6092500" y="1676025"/>
            <a:ext cx="2336400" cy="4848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sp>
        <p:nvSpPr>
          <p:cNvPr id="372" name="Google Shape;372;p27"/>
          <p:cNvSpPr txBox="1">
            <a:spLocks noGrp="1"/>
          </p:cNvSpPr>
          <p:nvPr>
            <p:ph type="subTitle" idx="13"/>
          </p:nvPr>
        </p:nvSpPr>
        <p:spPr>
          <a:xfrm>
            <a:off x="715100" y="3369775"/>
            <a:ext cx="2336400" cy="4848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sp>
        <p:nvSpPr>
          <p:cNvPr id="373" name="Google Shape;373;p27"/>
          <p:cNvSpPr txBox="1">
            <a:spLocks noGrp="1"/>
          </p:cNvSpPr>
          <p:nvPr>
            <p:ph type="subTitle" idx="14"/>
          </p:nvPr>
        </p:nvSpPr>
        <p:spPr>
          <a:xfrm>
            <a:off x="3403800" y="3369775"/>
            <a:ext cx="2336400" cy="4848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sp>
        <p:nvSpPr>
          <p:cNvPr id="374" name="Google Shape;374;p27"/>
          <p:cNvSpPr txBox="1">
            <a:spLocks noGrp="1"/>
          </p:cNvSpPr>
          <p:nvPr>
            <p:ph type="subTitle" idx="15"/>
          </p:nvPr>
        </p:nvSpPr>
        <p:spPr>
          <a:xfrm>
            <a:off x="6092500" y="3369775"/>
            <a:ext cx="2336400" cy="484800"/>
          </a:xfrm>
          <a:prstGeom prst="rect">
            <a:avLst/>
          </a:prstGeom>
          <a:ln>
            <a:noFill/>
          </a:ln>
          <a:effectLst>
            <a:outerShdw dist="38100" dir="7920000" algn="bl" rotWithShape="0">
              <a:schemeClr val="accent6"/>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algn="ctr"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a:endParaRPr/>
          </a:p>
        </p:txBody>
      </p:sp>
      <p:pic>
        <p:nvPicPr>
          <p:cNvPr id="375" name="Google Shape;375;p27"/>
          <p:cNvPicPr preferRelativeResize="0"/>
          <p:nvPr/>
        </p:nvPicPr>
        <p:blipFill rotWithShape="1">
          <a:blip r:embed="rId2"/>
          <a:srcRect r="65313" b="29908"/>
          <a:stretch>
            <a:fillRect/>
          </a:stretch>
        </p:blipFill>
        <p:spPr>
          <a:xfrm rot="10800000">
            <a:off x="-91556" y="-67100"/>
            <a:ext cx="1186225" cy="2821276"/>
          </a:xfrm>
          <a:prstGeom prst="rect">
            <a:avLst/>
          </a:prstGeom>
          <a:noFill/>
          <a:ln>
            <a:noFill/>
          </a:ln>
        </p:spPr>
      </p:pic>
      <p:pic>
        <p:nvPicPr>
          <p:cNvPr id="376" name="Google Shape;376;p27"/>
          <p:cNvPicPr preferRelativeResize="0"/>
          <p:nvPr/>
        </p:nvPicPr>
        <p:blipFill>
          <a:blip r:embed="rId3"/>
          <a:stretch>
            <a:fillRect/>
          </a:stretch>
        </p:blipFill>
        <p:spPr>
          <a:xfrm rot="-9159457">
            <a:off x="8618522" y="-291900"/>
            <a:ext cx="611531" cy="2046554"/>
          </a:xfrm>
          <a:prstGeom prst="rect">
            <a:avLst/>
          </a:prstGeom>
          <a:noFill/>
          <a:ln>
            <a:noFill/>
          </a:ln>
        </p:spPr>
      </p:pic>
      <p:pic>
        <p:nvPicPr>
          <p:cNvPr id="377" name="Google Shape;377;p27"/>
          <p:cNvPicPr preferRelativeResize="0"/>
          <p:nvPr/>
        </p:nvPicPr>
        <p:blipFill rotWithShape="1">
          <a:blip r:embed="rId4"/>
          <a:srcRect l="56228" b="12747"/>
          <a:stretch>
            <a:fillRect/>
          </a:stretch>
        </p:blipFill>
        <p:spPr>
          <a:xfrm>
            <a:off x="-123900" y="2379914"/>
            <a:ext cx="1218574" cy="2858836"/>
          </a:xfrm>
          <a:prstGeom prst="rect">
            <a:avLst/>
          </a:prstGeom>
          <a:noFill/>
          <a:ln>
            <a:noFill/>
          </a:ln>
        </p:spPr>
      </p:pic>
      <p:pic>
        <p:nvPicPr>
          <p:cNvPr id="378" name="Google Shape;378;p27"/>
          <p:cNvPicPr preferRelativeResize="0"/>
          <p:nvPr/>
        </p:nvPicPr>
        <p:blipFill rotWithShape="1">
          <a:blip r:embed="rId5"/>
          <a:srcRect t="21722"/>
          <a:stretch>
            <a:fillRect/>
          </a:stretch>
        </p:blipFill>
        <p:spPr>
          <a:xfrm>
            <a:off x="5790125" y="-133350"/>
            <a:ext cx="1934274" cy="555600"/>
          </a:xfrm>
          <a:prstGeom prst="rect">
            <a:avLst/>
          </a:prstGeom>
          <a:noFill/>
          <a:ln>
            <a:noFill/>
          </a:ln>
        </p:spPr>
      </p:pic>
      <p:pic>
        <p:nvPicPr>
          <p:cNvPr id="379" name="Google Shape;379;p27"/>
          <p:cNvPicPr preferRelativeResize="0"/>
          <p:nvPr/>
        </p:nvPicPr>
        <p:blipFill>
          <a:blip r:embed="rId6"/>
          <a:stretch>
            <a:fillRect/>
          </a:stretch>
        </p:blipFill>
        <p:spPr>
          <a:xfrm rot="646693">
            <a:off x="8559437" y="1972153"/>
            <a:ext cx="729704" cy="1873344"/>
          </a:xfrm>
          <a:prstGeom prst="rect">
            <a:avLst/>
          </a:prstGeom>
          <a:noFill/>
          <a:ln>
            <a:noFill/>
          </a:ln>
        </p:spPr>
      </p:pic>
      <p:pic>
        <p:nvPicPr>
          <p:cNvPr id="380" name="Google Shape;380;p27"/>
          <p:cNvPicPr preferRelativeResize="0"/>
          <p:nvPr/>
        </p:nvPicPr>
        <p:blipFill>
          <a:blip r:embed="rId7"/>
          <a:stretch>
            <a:fillRect/>
          </a:stretch>
        </p:blipFill>
        <p:spPr>
          <a:xfrm>
            <a:off x="8143774" y="2754175"/>
            <a:ext cx="1378678" cy="2555476"/>
          </a:xfrm>
          <a:prstGeom prst="rect">
            <a:avLst/>
          </a:prstGeom>
          <a:noFill/>
          <a:ln>
            <a:noFill/>
          </a:ln>
        </p:spPr>
      </p:pic>
      <p:pic>
        <p:nvPicPr>
          <p:cNvPr id="381" name="Google Shape;381;p27"/>
          <p:cNvPicPr preferRelativeResize="0"/>
          <p:nvPr/>
        </p:nvPicPr>
        <p:blipFill>
          <a:blip r:embed="rId8"/>
          <a:stretch>
            <a:fillRect/>
          </a:stretch>
        </p:blipFill>
        <p:spPr>
          <a:xfrm rot="-249066">
            <a:off x="7990026" y="4382148"/>
            <a:ext cx="1091056" cy="703900"/>
          </a:xfrm>
          <a:prstGeom prst="rect">
            <a:avLst/>
          </a:prstGeom>
          <a:noFill/>
          <a:ln>
            <a:noFill/>
          </a:ln>
        </p:spPr>
      </p:pic>
      <p:pic>
        <p:nvPicPr>
          <p:cNvPr id="382" name="Google Shape;382;p27"/>
          <p:cNvPicPr preferRelativeResize="0"/>
          <p:nvPr/>
        </p:nvPicPr>
        <p:blipFill>
          <a:blip r:embed="rId9"/>
          <a:stretch>
            <a:fillRect/>
          </a:stretch>
        </p:blipFill>
        <p:spPr>
          <a:xfrm rot="4430044">
            <a:off x="8262076" y="4171557"/>
            <a:ext cx="1428852" cy="8272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83"/>
        <p:cNvGrpSpPr/>
        <p:nvPr/>
      </p:nvGrpSpPr>
      <p:grpSpPr>
        <a:xfrm>
          <a:off x="0" y="0"/>
          <a:ext cx="0" cy="0"/>
          <a:chOff x="0" y="0"/>
          <a:chExt cx="0" cy="0"/>
        </a:xfrm>
      </p:grpSpPr>
      <p:grpSp>
        <p:nvGrpSpPr>
          <p:cNvPr id="384" name="Google Shape;384;p28"/>
          <p:cNvGrpSpPr/>
          <p:nvPr/>
        </p:nvGrpSpPr>
        <p:grpSpPr>
          <a:xfrm rot="-5400000">
            <a:off x="1742658" y="-2208779"/>
            <a:ext cx="5497052" cy="9610132"/>
            <a:chOff x="3750750" y="2350500"/>
            <a:chExt cx="638650" cy="649825"/>
          </a:xfrm>
        </p:grpSpPr>
        <p:sp>
          <p:nvSpPr>
            <p:cNvPr id="385" name="Google Shape;385;p28"/>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8"/>
          <p:cNvSpPr txBox="1">
            <a:spLocks noGrp="1"/>
          </p:cNvSpPr>
          <p:nvPr>
            <p:ph type="title" hasCustomPrompt="1"/>
          </p:nvPr>
        </p:nvSpPr>
        <p:spPr>
          <a:xfrm>
            <a:off x="2668975" y="539975"/>
            <a:ext cx="57618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3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2" name="Google Shape;392;p28"/>
          <p:cNvSpPr txBox="1">
            <a:spLocks noGrp="1"/>
          </p:cNvSpPr>
          <p:nvPr>
            <p:ph type="subTitle" idx="1"/>
          </p:nvPr>
        </p:nvSpPr>
        <p:spPr>
          <a:xfrm>
            <a:off x="2668975" y="1428996"/>
            <a:ext cx="5761800" cy="2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3" name="Google Shape;393;p28"/>
          <p:cNvSpPr txBox="1">
            <a:spLocks noGrp="1"/>
          </p:cNvSpPr>
          <p:nvPr>
            <p:ph type="title" idx="2" hasCustomPrompt="1"/>
          </p:nvPr>
        </p:nvSpPr>
        <p:spPr>
          <a:xfrm>
            <a:off x="2668975" y="1996131"/>
            <a:ext cx="57618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4" name="Google Shape;394;p28"/>
          <p:cNvSpPr txBox="1">
            <a:spLocks noGrp="1"/>
          </p:cNvSpPr>
          <p:nvPr>
            <p:ph type="subTitle" idx="3"/>
          </p:nvPr>
        </p:nvSpPr>
        <p:spPr>
          <a:xfrm>
            <a:off x="2668975" y="2885158"/>
            <a:ext cx="5761800" cy="2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5" name="Google Shape;395;p28"/>
          <p:cNvSpPr txBox="1">
            <a:spLocks noGrp="1"/>
          </p:cNvSpPr>
          <p:nvPr>
            <p:ph type="title" idx="4" hasCustomPrompt="1"/>
          </p:nvPr>
        </p:nvSpPr>
        <p:spPr>
          <a:xfrm>
            <a:off x="2668975" y="3452274"/>
            <a:ext cx="57618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3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6" name="Google Shape;396;p28"/>
          <p:cNvSpPr txBox="1">
            <a:spLocks noGrp="1"/>
          </p:cNvSpPr>
          <p:nvPr>
            <p:ph type="subTitle" idx="5"/>
          </p:nvPr>
        </p:nvSpPr>
        <p:spPr>
          <a:xfrm>
            <a:off x="2668975" y="4341301"/>
            <a:ext cx="5761800" cy="2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97" name="Google Shape;397;p28"/>
          <p:cNvPicPr preferRelativeResize="0"/>
          <p:nvPr/>
        </p:nvPicPr>
        <p:blipFill>
          <a:blip r:embed="rId2"/>
          <a:stretch>
            <a:fillRect/>
          </a:stretch>
        </p:blipFill>
        <p:spPr>
          <a:xfrm>
            <a:off x="7936919" y="1338838"/>
            <a:ext cx="1422000" cy="2465825"/>
          </a:xfrm>
          <a:prstGeom prst="rect">
            <a:avLst/>
          </a:prstGeom>
          <a:noFill/>
          <a:ln>
            <a:noFill/>
          </a:ln>
        </p:spPr>
      </p:pic>
      <p:pic>
        <p:nvPicPr>
          <p:cNvPr id="398" name="Google Shape;398;p28"/>
          <p:cNvPicPr preferRelativeResize="0"/>
          <p:nvPr/>
        </p:nvPicPr>
        <p:blipFill>
          <a:blip r:embed="rId3"/>
          <a:stretch>
            <a:fillRect/>
          </a:stretch>
        </p:blipFill>
        <p:spPr>
          <a:xfrm>
            <a:off x="-134322" y="731075"/>
            <a:ext cx="1040169" cy="1934175"/>
          </a:xfrm>
          <a:prstGeom prst="rect">
            <a:avLst/>
          </a:prstGeom>
          <a:noFill/>
          <a:ln>
            <a:noFill/>
          </a:ln>
        </p:spPr>
      </p:pic>
      <p:pic>
        <p:nvPicPr>
          <p:cNvPr id="399" name="Google Shape;399;p28"/>
          <p:cNvPicPr preferRelativeResize="0"/>
          <p:nvPr/>
        </p:nvPicPr>
        <p:blipFill>
          <a:blip r:embed="rId4"/>
          <a:stretch>
            <a:fillRect/>
          </a:stretch>
        </p:blipFill>
        <p:spPr>
          <a:xfrm rot="1887233">
            <a:off x="6381750" y="141481"/>
            <a:ext cx="3438526" cy="355814"/>
          </a:xfrm>
          <a:prstGeom prst="rect">
            <a:avLst/>
          </a:prstGeom>
          <a:noFill/>
          <a:ln>
            <a:noFill/>
          </a:ln>
        </p:spPr>
      </p:pic>
      <p:pic>
        <p:nvPicPr>
          <p:cNvPr id="400" name="Google Shape;400;p28"/>
          <p:cNvPicPr preferRelativeResize="0"/>
          <p:nvPr/>
        </p:nvPicPr>
        <p:blipFill rotWithShape="1">
          <a:blip r:embed="rId5"/>
          <a:srcRect r="37134" b="12549"/>
          <a:stretch>
            <a:fillRect/>
          </a:stretch>
        </p:blipFill>
        <p:spPr>
          <a:xfrm>
            <a:off x="7762250" y="2699050"/>
            <a:ext cx="1543676" cy="2527474"/>
          </a:xfrm>
          <a:prstGeom prst="rect">
            <a:avLst/>
          </a:prstGeom>
          <a:noFill/>
          <a:ln>
            <a:noFill/>
          </a:ln>
        </p:spPr>
      </p:pic>
      <p:pic>
        <p:nvPicPr>
          <p:cNvPr id="401" name="Google Shape;401;p28"/>
          <p:cNvPicPr preferRelativeResize="0"/>
          <p:nvPr/>
        </p:nvPicPr>
        <p:blipFill>
          <a:blip r:embed="rId6"/>
          <a:stretch>
            <a:fillRect/>
          </a:stretch>
        </p:blipFill>
        <p:spPr>
          <a:xfrm>
            <a:off x="8978245" y="2150900"/>
            <a:ext cx="493434" cy="1934175"/>
          </a:xfrm>
          <a:prstGeom prst="rect">
            <a:avLst/>
          </a:prstGeom>
          <a:noFill/>
          <a:ln>
            <a:noFill/>
          </a:ln>
        </p:spPr>
      </p:pic>
      <p:pic>
        <p:nvPicPr>
          <p:cNvPr id="402" name="Google Shape;402;p28"/>
          <p:cNvPicPr preferRelativeResize="0"/>
          <p:nvPr/>
        </p:nvPicPr>
        <p:blipFill>
          <a:blip r:embed="rId7"/>
          <a:stretch>
            <a:fillRect/>
          </a:stretch>
        </p:blipFill>
        <p:spPr>
          <a:xfrm rot="3173789">
            <a:off x="7757779" y="-479747"/>
            <a:ext cx="2203944" cy="1275951"/>
          </a:xfrm>
          <a:prstGeom prst="rect">
            <a:avLst/>
          </a:prstGeom>
          <a:noFill/>
          <a:ln>
            <a:noFill/>
          </a:ln>
        </p:spPr>
      </p:pic>
      <p:pic>
        <p:nvPicPr>
          <p:cNvPr id="403" name="Google Shape;403;p28"/>
          <p:cNvPicPr preferRelativeResize="0"/>
          <p:nvPr/>
        </p:nvPicPr>
        <p:blipFill>
          <a:blip r:embed="rId8"/>
          <a:stretch>
            <a:fillRect/>
          </a:stretch>
        </p:blipFill>
        <p:spPr>
          <a:xfrm>
            <a:off x="8212068" y="2899338"/>
            <a:ext cx="1074539" cy="19341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04"/>
        <p:cNvGrpSpPr/>
        <p:nvPr/>
      </p:nvGrpSpPr>
      <p:grpSpPr>
        <a:xfrm>
          <a:off x="0" y="0"/>
          <a:ext cx="0" cy="0"/>
          <a:chOff x="0" y="0"/>
          <a:chExt cx="0" cy="0"/>
        </a:xfrm>
      </p:grpSpPr>
      <p:grpSp>
        <p:nvGrpSpPr>
          <p:cNvPr id="405" name="Google Shape;405;p29"/>
          <p:cNvGrpSpPr/>
          <p:nvPr/>
        </p:nvGrpSpPr>
        <p:grpSpPr>
          <a:xfrm rot="5400000">
            <a:off x="1742658" y="-2208779"/>
            <a:ext cx="5497052" cy="9610132"/>
            <a:chOff x="3750750" y="2350500"/>
            <a:chExt cx="638650" cy="649825"/>
          </a:xfrm>
        </p:grpSpPr>
        <p:sp>
          <p:nvSpPr>
            <p:cNvPr id="406" name="Google Shape;406;p29"/>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9"/>
          <p:cNvSpPr/>
          <p:nvPr/>
        </p:nvSpPr>
        <p:spPr>
          <a:xfrm>
            <a:off x="1339500" y="66300"/>
            <a:ext cx="6465000" cy="5010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702477" y="347622"/>
            <a:ext cx="5739000" cy="4448100"/>
          </a:xfrm>
          <a:prstGeom prst="ellipse">
            <a:avLst/>
          </a:prstGeom>
          <a:solidFill>
            <a:srgbClr val="FFFFFF">
              <a:alpha val="16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txBox="1">
            <a:spLocks noGrp="1"/>
          </p:cNvSpPr>
          <p:nvPr>
            <p:ph type="ctrTitle"/>
          </p:nvPr>
        </p:nvSpPr>
        <p:spPr>
          <a:xfrm>
            <a:off x="2472000" y="881075"/>
            <a:ext cx="4200000" cy="83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5" name="Google Shape;415;p29"/>
          <p:cNvSpPr txBox="1"/>
          <p:nvPr/>
        </p:nvSpPr>
        <p:spPr>
          <a:xfrm>
            <a:off x="2314575" y="3457575"/>
            <a:ext cx="4524300" cy="397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a:solidFill>
                  <a:schemeClr val="dk1"/>
                </a:solidFill>
                <a:latin typeface="Assistant"/>
                <a:ea typeface="Assistant"/>
                <a:cs typeface="Assistant"/>
                <a:sym typeface="Assistant"/>
              </a:rPr>
              <a:t>CREDITS: This presentation template was created by </a:t>
            </a:r>
            <a:r>
              <a:rPr lang="en-GB" sz="1200">
                <a:solidFill>
                  <a:schemeClr val="dk1"/>
                </a:solidFill>
                <a:uFill>
                  <a:noFill/>
                </a:uFill>
                <a:latin typeface="Assistant"/>
                <a:ea typeface="Assistant"/>
                <a:cs typeface="Assistant"/>
                <a:sym typeface="Assistant"/>
                <a:hlinkClick r:id="rId2"/>
              </a:rPr>
              <a:t>Slidesgo</a:t>
            </a:r>
            <a:r>
              <a:rPr lang="en-GB" sz="1200">
                <a:solidFill>
                  <a:schemeClr val="dk1"/>
                </a:solidFill>
                <a:latin typeface="Assistant"/>
                <a:ea typeface="Assistant"/>
                <a:cs typeface="Assistant"/>
                <a:sym typeface="Assistant"/>
              </a:rPr>
              <a:t>, and includes icons by </a:t>
            </a:r>
            <a:r>
              <a:rPr lang="en-GB" sz="1200">
                <a:solidFill>
                  <a:schemeClr val="dk1"/>
                </a:solidFill>
                <a:uFill>
                  <a:noFill/>
                </a:uFill>
                <a:latin typeface="Assistant"/>
                <a:ea typeface="Assistant"/>
                <a:cs typeface="Assistant"/>
                <a:sym typeface="Assistant"/>
                <a:hlinkClick r:id="rId3"/>
              </a:rPr>
              <a:t>Flaticon</a:t>
            </a:r>
            <a:r>
              <a:rPr lang="en-GB" sz="1200">
                <a:solidFill>
                  <a:schemeClr val="dk1"/>
                </a:solidFill>
                <a:latin typeface="Assistant"/>
                <a:ea typeface="Assistant"/>
                <a:cs typeface="Assistant"/>
                <a:sym typeface="Assistant"/>
              </a:rPr>
              <a:t> and infographics &amp; images by </a:t>
            </a:r>
            <a:r>
              <a:rPr lang="en-GB" sz="1200">
                <a:solidFill>
                  <a:schemeClr val="dk1"/>
                </a:solidFill>
                <a:uFill>
                  <a:noFill/>
                </a:uFill>
                <a:latin typeface="Assistant"/>
                <a:ea typeface="Assistant"/>
                <a:cs typeface="Assistant"/>
                <a:sym typeface="Assistant"/>
                <a:hlinkClick r:id="rId4"/>
              </a:rPr>
              <a:t>Freepik</a:t>
            </a:r>
            <a:endParaRPr sz="1200">
              <a:solidFill>
                <a:schemeClr val="dk1"/>
              </a:solidFill>
              <a:latin typeface="Assistant"/>
              <a:ea typeface="Assistant"/>
              <a:cs typeface="Assistant"/>
              <a:sym typeface="Assistan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16"/>
        <p:cNvGrpSpPr/>
        <p:nvPr/>
      </p:nvGrpSpPr>
      <p:grpSpPr>
        <a:xfrm>
          <a:off x="0" y="0"/>
          <a:ext cx="0" cy="0"/>
          <a:chOff x="0" y="0"/>
          <a:chExt cx="0" cy="0"/>
        </a:xfrm>
      </p:grpSpPr>
      <p:grpSp>
        <p:nvGrpSpPr>
          <p:cNvPr id="417" name="Google Shape;417;p30"/>
          <p:cNvGrpSpPr/>
          <p:nvPr/>
        </p:nvGrpSpPr>
        <p:grpSpPr>
          <a:xfrm rot="5400000">
            <a:off x="1742658" y="-2208779"/>
            <a:ext cx="5497052" cy="9610132"/>
            <a:chOff x="3750750" y="2350500"/>
            <a:chExt cx="638650" cy="649825"/>
          </a:xfrm>
        </p:grpSpPr>
        <p:sp>
          <p:nvSpPr>
            <p:cNvPr id="418" name="Google Shape;418;p30"/>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30"/>
          <p:cNvSpPr/>
          <p:nvPr/>
        </p:nvSpPr>
        <p:spPr>
          <a:xfrm>
            <a:off x="1917750" y="514500"/>
            <a:ext cx="5308500" cy="411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2215798" y="745500"/>
            <a:ext cx="4712400" cy="3652500"/>
          </a:xfrm>
          <a:prstGeom prst="ellipse">
            <a:avLst/>
          </a:prstGeom>
          <a:solidFill>
            <a:srgbClr val="FFFFFF">
              <a:alpha val="16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grpSp>
        <p:nvGrpSpPr>
          <p:cNvPr id="34" name="Google Shape;34;p4"/>
          <p:cNvGrpSpPr/>
          <p:nvPr/>
        </p:nvGrpSpPr>
        <p:grpSpPr>
          <a:xfrm rot="-5400000">
            <a:off x="1742658" y="-2208779"/>
            <a:ext cx="5497052" cy="9610132"/>
            <a:chOff x="3750750" y="2350500"/>
            <a:chExt cx="638650" cy="649825"/>
          </a:xfrm>
        </p:grpSpPr>
        <p:sp>
          <p:nvSpPr>
            <p:cNvPr id="35" name="Google Shape;35;p4"/>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4"/>
          <p:cNvSpPr txBox="1">
            <a:spLocks noGrp="1"/>
          </p:cNvSpPr>
          <p:nvPr>
            <p:ph type="body" idx="1"/>
          </p:nvPr>
        </p:nvSpPr>
        <p:spPr>
          <a:xfrm>
            <a:off x="720000" y="1152475"/>
            <a:ext cx="7704000" cy="78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sz="1400"/>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0"/>
              </a:spcBef>
              <a:spcAft>
                <a:spcPts val="0"/>
              </a:spcAft>
              <a:buSzPts val="1400"/>
              <a:buChar char="■"/>
              <a:defRPr>
                <a:solidFill>
                  <a:srgbClr val="434343"/>
                </a:solidFill>
              </a:defRPr>
            </a:lvl3pPr>
            <a:lvl4pPr marL="1828800" lvl="3" indent="-317500" rtl="0">
              <a:lnSpc>
                <a:spcPct val="115000"/>
              </a:lnSpc>
              <a:spcBef>
                <a:spcPts val="0"/>
              </a:spcBef>
              <a:spcAft>
                <a:spcPts val="0"/>
              </a:spcAft>
              <a:buSzPts val="1400"/>
              <a:buChar char="●"/>
              <a:defRPr>
                <a:solidFill>
                  <a:srgbClr val="434343"/>
                </a:solidFill>
              </a:defRPr>
            </a:lvl4pPr>
            <a:lvl5pPr marL="2286000" lvl="4" indent="-317500" rtl="0">
              <a:lnSpc>
                <a:spcPct val="115000"/>
              </a:lnSpc>
              <a:spcBef>
                <a:spcPts val="0"/>
              </a:spcBef>
              <a:spcAft>
                <a:spcPts val="0"/>
              </a:spcAft>
              <a:buSzPts val="1400"/>
              <a:buChar char="○"/>
              <a:defRPr>
                <a:solidFill>
                  <a:srgbClr val="434343"/>
                </a:solidFill>
              </a:defRPr>
            </a:lvl5pPr>
            <a:lvl6pPr marL="2743200" lvl="5" indent="-317500" rtl="0">
              <a:lnSpc>
                <a:spcPct val="115000"/>
              </a:lnSpc>
              <a:spcBef>
                <a:spcPts val="0"/>
              </a:spcBef>
              <a:spcAft>
                <a:spcPts val="0"/>
              </a:spcAft>
              <a:buSzPts val="1400"/>
              <a:buChar char="■"/>
              <a:defRPr>
                <a:solidFill>
                  <a:srgbClr val="434343"/>
                </a:solidFill>
              </a:defRPr>
            </a:lvl6pPr>
            <a:lvl7pPr marL="3200400" lvl="6" indent="-317500" rtl="0">
              <a:lnSpc>
                <a:spcPct val="115000"/>
              </a:lnSpc>
              <a:spcBef>
                <a:spcPts val="0"/>
              </a:spcBef>
              <a:spcAft>
                <a:spcPts val="0"/>
              </a:spcAft>
              <a:buSzPts val="1400"/>
              <a:buChar char="●"/>
              <a:defRPr>
                <a:solidFill>
                  <a:srgbClr val="434343"/>
                </a:solidFill>
              </a:defRPr>
            </a:lvl7pPr>
            <a:lvl8pPr marL="3657600" lvl="7" indent="-317500" rtl="0">
              <a:lnSpc>
                <a:spcPct val="115000"/>
              </a:lnSpc>
              <a:spcBef>
                <a:spcPts val="0"/>
              </a:spcBef>
              <a:spcAft>
                <a:spcPts val="0"/>
              </a:spcAft>
              <a:buSzPts val="1400"/>
              <a:buChar char="○"/>
              <a:defRPr>
                <a:solidFill>
                  <a:srgbClr val="434343"/>
                </a:solidFill>
              </a:defRPr>
            </a:lvl8pPr>
            <a:lvl9pPr marL="4114800" lvl="8" indent="-317500" rtl="0">
              <a:lnSpc>
                <a:spcPct val="115000"/>
              </a:lnSpc>
              <a:spcBef>
                <a:spcPts val="0"/>
              </a:spcBef>
              <a:spcAft>
                <a:spcPts val="0"/>
              </a:spcAft>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txBox="1">
            <a:spLocks noGrp="1"/>
          </p:cNvSpPr>
          <p:nvPr>
            <p:ph type="subTitle" idx="1"/>
          </p:nvPr>
        </p:nvSpPr>
        <p:spPr>
          <a:xfrm>
            <a:off x="994400" y="2808600"/>
            <a:ext cx="2631000" cy="402300"/>
          </a:xfrm>
          <a:prstGeom prst="rect">
            <a:avLst/>
          </a:prstGeom>
          <a:effectLst>
            <a:outerShdw dist="38100" dir="8220000" algn="bl" rotWithShape="0">
              <a:schemeClr val="accent6"/>
            </a:outerShdw>
          </a:effectLst>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panose="020B0606020202050201"/>
              <a:buNone/>
              <a:defRPr sz="2000" b="1">
                <a:solidFill>
                  <a:schemeClr val="dk1"/>
                </a:solidFill>
                <a:latin typeface="Permanent Marker"/>
                <a:ea typeface="Permanent Marker"/>
                <a:cs typeface="Permanent Marker"/>
                <a:sym typeface="Permanent Marker"/>
              </a:defRPr>
            </a:lvl1pPr>
            <a:lvl2pPr lvl="1"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45" name="Google Shape;45;p5"/>
          <p:cNvSpPr txBox="1">
            <a:spLocks noGrp="1"/>
          </p:cNvSpPr>
          <p:nvPr>
            <p:ph type="subTitle" idx="2"/>
          </p:nvPr>
        </p:nvSpPr>
        <p:spPr>
          <a:xfrm>
            <a:off x="5518600" y="1323750"/>
            <a:ext cx="2631000" cy="402300"/>
          </a:xfrm>
          <a:prstGeom prst="rect">
            <a:avLst/>
          </a:prstGeom>
          <a:effectLst>
            <a:outerShdw dist="38100" dir="8220000" algn="bl" rotWithShape="0">
              <a:schemeClr val="accent6"/>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a:solidFill>
                  <a:schemeClr val="dk1"/>
                </a:solidFill>
                <a:latin typeface="Permanent Marker"/>
                <a:ea typeface="Permanent Marker"/>
                <a:cs typeface="Permanent Marker"/>
                <a:sym typeface="Permanent Marker"/>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46" name="Google Shape;46;p5"/>
          <p:cNvSpPr txBox="1">
            <a:spLocks noGrp="1"/>
          </p:cNvSpPr>
          <p:nvPr>
            <p:ph type="subTitle" idx="3"/>
          </p:nvPr>
        </p:nvSpPr>
        <p:spPr>
          <a:xfrm>
            <a:off x="994406" y="3106250"/>
            <a:ext cx="2631000" cy="108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5"/>
          <p:cNvSpPr txBox="1">
            <a:spLocks noGrp="1"/>
          </p:cNvSpPr>
          <p:nvPr>
            <p:ph type="subTitle" idx="4"/>
          </p:nvPr>
        </p:nvSpPr>
        <p:spPr>
          <a:xfrm>
            <a:off x="5518594" y="1621400"/>
            <a:ext cx="2631000" cy="10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9" name="Google Shape;49;p5"/>
          <p:cNvGrpSpPr/>
          <p:nvPr/>
        </p:nvGrpSpPr>
        <p:grpSpPr>
          <a:xfrm rot="5400000">
            <a:off x="1742658" y="-2208779"/>
            <a:ext cx="5497052" cy="9610132"/>
            <a:chOff x="3750750" y="2350500"/>
            <a:chExt cx="638650" cy="649825"/>
          </a:xfrm>
        </p:grpSpPr>
        <p:sp>
          <p:nvSpPr>
            <p:cNvPr id="50" name="Google Shape;50;p5"/>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 name="Google Shape;56;p5"/>
          <p:cNvPicPr preferRelativeResize="0"/>
          <p:nvPr/>
        </p:nvPicPr>
        <p:blipFill>
          <a:blip r:embed="rId2"/>
          <a:stretch>
            <a:fillRect/>
          </a:stretch>
        </p:blipFill>
        <p:spPr>
          <a:xfrm>
            <a:off x="8576400" y="3103479"/>
            <a:ext cx="831800" cy="1546745"/>
          </a:xfrm>
          <a:prstGeom prst="rect">
            <a:avLst/>
          </a:prstGeom>
          <a:noFill/>
          <a:ln>
            <a:noFill/>
          </a:ln>
        </p:spPr>
      </p:pic>
      <p:pic>
        <p:nvPicPr>
          <p:cNvPr id="57" name="Google Shape;57;p5"/>
          <p:cNvPicPr preferRelativeResize="0"/>
          <p:nvPr/>
        </p:nvPicPr>
        <p:blipFill>
          <a:blip r:embed="rId3"/>
          <a:stretch>
            <a:fillRect/>
          </a:stretch>
        </p:blipFill>
        <p:spPr>
          <a:xfrm rot="4326739">
            <a:off x="6869431" y="3414670"/>
            <a:ext cx="2113350" cy="1664600"/>
          </a:xfrm>
          <a:prstGeom prst="rect">
            <a:avLst/>
          </a:prstGeom>
          <a:noFill/>
          <a:ln>
            <a:noFill/>
          </a:ln>
        </p:spPr>
      </p:pic>
      <p:pic>
        <p:nvPicPr>
          <p:cNvPr id="58" name="Google Shape;58;p5"/>
          <p:cNvPicPr preferRelativeResize="0"/>
          <p:nvPr/>
        </p:nvPicPr>
        <p:blipFill rotWithShape="1">
          <a:blip r:embed="rId4"/>
          <a:srcRect l="56228" b="12747"/>
          <a:stretch>
            <a:fillRect/>
          </a:stretch>
        </p:blipFill>
        <p:spPr>
          <a:xfrm>
            <a:off x="-123900" y="1869825"/>
            <a:ext cx="1436000" cy="3368924"/>
          </a:xfrm>
          <a:prstGeom prst="rect">
            <a:avLst/>
          </a:prstGeom>
          <a:noFill/>
          <a:ln>
            <a:noFill/>
          </a:ln>
        </p:spPr>
      </p:pic>
      <p:pic>
        <p:nvPicPr>
          <p:cNvPr id="59" name="Google Shape;59;p5"/>
          <p:cNvPicPr preferRelativeResize="0"/>
          <p:nvPr/>
        </p:nvPicPr>
        <p:blipFill>
          <a:blip r:embed="rId5"/>
          <a:stretch>
            <a:fillRect/>
          </a:stretch>
        </p:blipFill>
        <p:spPr>
          <a:xfrm rot="1629344">
            <a:off x="7719385" y="2535076"/>
            <a:ext cx="1185478" cy="2197396"/>
          </a:xfrm>
          <a:prstGeom prst="rect">
            <a:avLst/>
          </a:prstGeom>
          <a:noFill/>
          <a:ln>
            <a:noFill/>
          </a:ln>
        </p:spPr>
      </p:pic>
      <p:pic>
        <p:nvPicPr>
          <p:cNvPr id="60" name="Google Shape;60;p5"/>
          <p:cNvPicPr preferRelativeResize="0"/>
          <p:nvPr/>
        </p:nvPicPr>
        <p:blipFill>
          <a:blip r:embed="rId6"/>
          <a:stretch>
            <a:fillRect/>
          </a:stretch>
        </p:blipFill>
        <p:spPr>
          <a:xfrm rot="1439528">
            <a:off x="7777171" y="4339747"/>
            <a:ext cx="1950295" cy="11291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grpSp>
        <p:nvGrpSpPr>
          <p:cNvPr id="62" name="Google Shape;62;p6"/>
          <p:cNvGrpSpPr/>
          <p:nvPr/>
        </p:nvGrpSpPr>
        <p:grpSpPr>
          <a:xfrm rot="-5400000">
            <a:off x="1742658" y="-2208779"/>
            <a:ext cx="5497052" cy="9610132"/>
            <a:chOff x="3750750" y="2350500"/>
            <a:chExt cx="638650" cy="649825"/>
          </a:xfrm>
        </p:grpSpPr>
        <p:sp>
          <p:nvSpPr>
            <p:cNvPr id="63" name="Google Shape;63;p6"/>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grpSp>
        <p:nvGrpSpPr>
          <p:cNvPr id="71" name="Google Shape;71;p7"/>
          <p:cNvGrpSpPr/>
          <p:nvPr/>
        </p:nvGrpSpPr>
        <p:grpSpPr>
          <a:xfrm rot="5400000">
            <a:off x="1742658" y="-2208779"/>
            <a:ext cx="5497052" cy="9610132"/>
            <a:chOff x="3750750" y="2350500"/>
            <a:chExt cx="638650" cy="649825"/>
          </a:xfrm>
        </p:grpSpPr>
        <p:sp>
          <p:nvSpPr>
            <p:cNvPr id="72" name="Google Shape;72;p7"/>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7"/>
          <p:cNvSpPr txBox="1">
            <a:spLocks noGrp="1"/>
          </p:cNvSpPr>
          <p:nvPr>
            <p:ph type="title"/>
          </p:nvPr>
        </p:nvSpPr>
        <p:spPr>
          <a:xfrm>
            <a:off x="4883575" y="791650"/>
            <a:ext cx="3547200" cy="1104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79" name="Google Shape;79;p7"/>
          <p:cNvSpPr txBox="1">
            <a:spLocks noGrp="1"/>
          </p:cNvSpPr>
          <p:nvPr>
            <p:ph type="body" idx="1"/>
          </p:nvPr>
        </p:nvSpPr>
        <p:spPr>
          <a:xfrm>
            <a:off x="4883575" y="2254550"/>
            <a:ext cx="3547200" cy="2189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sz="1400">
                <a:solidFill>
                  <a:srgbClr val="434343"/>
                </a:solidFill>
              </a:defRPr>
            </a:lvl1pPr>
            <a:lvl2pPr marL="914400" lvl="1" indent="-317500" algn="r" rtl="0">
              <a:lnSpc>
                <a:spcPct val="115000"/>
              </a:lnSpc>
              <a:spcBef>
                <a:spcPts val="0"/>
              </a:spcBef>
              <a:spcAft>
                <a:spcPts val="0"/>
              </a:spcAft>
              <a:buClr>
                <a:srgbClr val="434343"/>
              </a:buClr>
              <a:buSzPts val="1400"/>
              <a:buChar char="○"/>
              <a:defRPr>
                <a:solidFill>
                  <a:srgbClr val="434343"/>
                </a:solidFill>
              </a:defRPr>
            </a:lvl2pPr>
            <a:lvl3pPr marL="1371600" lvl="2" indent="-317500" algn="r" rtl="0">
              <a:lnSpc>
                <a:spcPct val="115000"/>
              </a:lnSpc>
              <a:spcBef>
                <a:spcPts val="0"/>
              </a:spcBef>
              <a:spcAft>
                <a:spcPts val="0"/>
              </a:spcAft>
              <a:buClr>
                <a:srgbClr val="434343"/>
              </a:buClr>
              <a:buSzPts val="1400"/>
              <a:buChar char="■"/>
              <a:defRPr>
                <a:solidFill>
                  <a:srgbClr val="434343"/>
                </a:solidFill>
              </a:defRPr>
            </a:lvl3pPr>
            <a:lvl4pPr marL="1828800" lvl="3" indent="-317500" algn="r" rtl="0">
              <a:lnSpc>
                <a:spcPct val="115000"/>
              </a:lnSpc>
              <a:spcBef>
                <a:spcPts val="0"/>
              </a:spcBef>
              <a:spcAft>
                <a:spcPts val="0"/>
              </a:spcAft>
              <a:buClr>
                <a:srgbClr val="434343"/>
              </a:buClr>
              <a:buSzPts val="1400"/>
              <a:buChar char="●"/>
              <a:defRPr>
                <a:solidFill>
                  <a:srgbClr val="434343"/>
                </a:solidFill>
              </a:defRPr>
            </a:lvl4pPr>
            <a:lvl5pPr marL="2286000" lvl="4" indent="-317500" algn="r" rtl="0">
              <a:lnSpc>
                <a:spcPct val="115000"/>
              </a:lnSpc>
              <a:spcBef>
                <a:spcPts val="0"/>
              </a:spcBef>
              <a:spcAft>
                <a:spcPts val="0"/>
              </a:spcAft>
              <a:buClr>
                <a:srgbClr val="434343"/>
              </a:buClr>
              <a:buSzPts val="1400"/>
              <a:buChar char="○"/>
              <a:defRPr>
                <a:solidFill>
                  <a:srgbClr val="434343"/>
                </a:solidFill>
              </a:defRPr>
            </a:lvl5pPr>
            <a:lvl6pPr marL="2743200" lvl="5" indent="-317500" algn="r" rtl="0">
              <a:lnSpc>
                <a:spcPct val="115000"/>
              </a:lnSpc>
              <a:spcBef>
                <a:spcPts val="0"/>
              </a:spcBef>
              <a:spcAft>
                <a:spcPts val="0"/>
              </a:spcAft>
              <a:buClr>
                <a:srgbClr val="434343"/>
              </a:buClr>
              <a:buSzPts val="1400"/>
              <a:buChar char="■"/>
              <a:defRPr>
                <a:solidFill>
                  <a:srgbClr val="434343"/>
                </a:solidFill>
              </a:defRPr>
            </a:lvl6pPr>
            <a:lvl7pPr marL="3200400" lvl="6" indent="-317500" algn="r" rtl="0">
              <a:lnSpc>
                <a:spcPct val="115000"/>
              </a:lnSpc>
              <a:spcBef>
                <a:spcPts val="0"/>
              </a:spcBef>
              <a:spcAft>
                <a:spcPts val="0"/>
              </a:spcAft>
              <a:buClr>
                <a:srgbClr val="434343"/>
              </a:buClr>
              <a:buSzPts val="1400"/>
              <a:buChar char="●"/>
              <a:defRPr>
                <a:solidFill>
                  <a:srgbClr val="434343"/>
                </a:solidFill>
              </a:defRPr>
            </a:lvl7pPr>
            <a:lvl8pPr marL="3657600" lvl="7" indent="-317500" algn="r" rtl="0">
              <a:lnSpc>
                <a:spcPct val="115000"/>
              </a:lnSpc>
              <a:spcBef>
                <a:spcPts val="0"/>
              </a:spcBef>
              <a:spcAft>
                <a:spcPts val="0"/>
              </a:spcAft>
              <a:buClr>
                <a:srgbClr val="434343"/>
              </a:buClr>
              <a:buSzPts val="1400"/>
              <a:buChar char="○"/>
              <a:defRPr>
                <a:solidFill>
                  <a:srgbClr val="434343"/>
                </a:solidFill>
              </a:defRPr>
            </a:lvl8pPr>
            <a:lvl9pPr marL="4114800" lvl="8" indent="-317500" algn="r" rtl="0">
              <a:lnSpc>
                <a:spcPct val="115000"/>
              </a:lnSpc>
              <a:spcBef>
                <a:spcPts val="0"/>
              </a:spcBef>
              <a:spcAft>
                <a:spcPts val="0"/>
              </a:spcAft>
              <a:buClr>
                <a:srgbClr val="434343"/>
              </a:buClr>
              <a:buSzPts val="1400"/>
              <a:buChar char="■"/>
              <a:defRPr>
                <a:solidFill>
                  <a:srgbClr val="434343"/>
                </a:solidFill>
              </a:defRPr>
            </a:lvl9pPr>
          </a:lstStyle>
          <a:p>
            <a:endParaRPr/>
          </a:p>
        </p:txBody>
      </p:sp>
      <p:pic>
        <p:nvPicPr>
          <p:cNvPr id="80" name="Google Shape;80;p7"/>
          <p:cNvPicPr preferRelativeResize="0"/>
          <p:nvPr/>
        </p:nvPicPr>
        <p:blipFill>
          <a:blip r:embed="rId2"/>
          <a:stretch>
            <a:fillRect/>
          </a:stretch>
        </p:blipFill>
        <p:spPr>
          <a:xfrm rot="6300002">
            <a:off x="-323805" y="3948690"/>
            <a:ext cx="1340863" cy="1056146"/>
          </a:xfrm>
          <a:prstGeom prst="rect">
            <a:avLst/>
          </a:prstGeom>
          <a:noFill/>
          <a:ln>
            <a:noFill/>
          </a:ln>
        </p:spPr>
      </p:pic>
      <p:pic>
        <p:nvPicPr>
          <p:cNvPr id="81" name="Google Shape;81;p7"/>
          <p:cNvPicPr preferRelativeResize="0"/>
          <p:nvPr/>
        </p:nvPicPr>
        <p:blipFill rotWithShape="1">
          <a:blip r:embed="rId3"/>
          <a:srcRect r="65313" b="29908"/>
          <a:stretch>
            <a:fillRect/>
          </a:stretch>
        </p:blipFill>
        <p:spPr>
          <a:xfrm>
            <a:off x="8099944" y="2410625"/>
            <a:ext cx="1186225" cy="2821276"/>
          </a:xfrm>
          <a:prstGeom prst="rect">
            <a:avLst/>
          </a:prstGeom>
          <a:noFill/>
          <a:ln>
            <a:noFill/>
          </a:ln>
        </p:spPr>
      </p:pic>
      <p:pic>
        <p:nvPicPr>
          <p:cNvPr id="82" name="Google Shape;82;p7"/>
          <p:cNvPicPr preferRelativeResize="0"/>
          <p:nvPr/>
        </p:nvPicPr>
        <p:blipFill>
          <a:blip r:embed="rId4"/>
          <a:stretch>
            <a:fillRect/>
          </a:stretch>
        </p:blipFill>
        <p:spPr>
          <a:xfrm rot="-9309929">
            <a:off x="8669688" y="-130577"/>
            <a:ext cx="398479" cy="740959"/>
          </a:xfrm>
          <a:prstGeom prst="rect">
            <a:avLst/>
          </a:prstGeom>
          <a:noFill/>
          <a:ln>
            <a:noFill/>
          </a:ln>
        </p:spPr>
      </p:pic>
      <p:pic>
        <p:nvPicPr>
          <p:cNvPr id="83" name="Google Shape;83;p7"/>
          <p:cNvPicPr preferRelativeResize="0"/>
          <p:nvPr/>
        </p:nvPicPr>
        <p:blipFill>
          <a:blip r:embed="rId5"/>
          <a:stretch>
            <a:fillRect/>
          </a:stretch>
        </p:blipFill>
        <p:spPr>
          <a:xfrm rot="-9159457">
            <a:off x="8685197" y="-320850"/>
            <a:ext cx="611531" cy="204655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84"/>
        <p:cNvGrpSpPr/>
        <p:nvPr/>
      </p:nvGrpSpPr>
      <p:grpSpPr>
        <a:xfrm>
          <a:off x="0" y="0"/>
          <a:ext cx="0" cy="0"/>
          <a:chOff x="0" y="0"/>
          <a:chExt cx="0" cy="0"/>
        </a:xfrm>
      </p:grpSpPr>
      <p:grpSp>
        <p:nvGrpSpPr>
          <p:cNvPr id="85" name="Google Shape;85;p8"/>
          <p:cNvGrpSpPr/>
          <p:nvPr/>
        </p:nvGrpSpPr>
        <p:grpSpPr>
          <a:xfrm rot="5400000">
            <a:off x="1742658" y="-2208779"/>
            <a:ext cx="5497052" cy="9610132"/>
            <a:chOff x="3750750" y="2350500"/>
            <a:chExt cx="638650" cy="649825"/>
          </a:xfrm>
        </p:grpSpPr>
        <p:sp>
          <p:nvSpPr>
            <p:cNvPr id="86" name="Google Shape;86;p8"/>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8"/>
          <p:cNvSpPr/>
          <p:nvPr/>
        </p:nvSpPr>
        <p:spPr>
          <a:xfrm>
            <a:off x="3441750" y="514500"/>
            <a:ext cx="5308500" cy="411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3739798" y="745500"/>
            <a:ext cx="4712400" cy="3652500"/>
          </a:xfrm>
          <a:prstGeom prst="ellipse">
            <a:avLst/>
          </a:prstGeom>
          <a:solidFill>
            <a:srgbClr val="FFFFFF">
              <a:alpha val="16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txBox="1">
            <a:spLocks noGrp="1"/>
          </p:cNvSpPr>
          <p:nvPr>
            <p:ph type="title"/>
          </p:nvPr>
        </p:nvSpPr>
        <p:spPr>
          <a:xfrm>
            <a:off x="3752875" y="1586550"/>
            <a:ext cx="4677900" cy="1970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6000"/>
              <a:buNone/>
              <a:defRPr sz="60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95" name="Google Shape;95;p8"/>
          <p:cNvPicPr preferRelativeResize="0"/>
          <p:nvPr/>
        </p:nvPicPr>
        <p:blipFill rotWithShape="1">
          <a:blip r:embed="rId2"/>
          <a:srcRect b="37106"/>
          <a:stretch>
            <a:fillRect/>
          </a:stretch>
        </p:blipFill>
        <p:spPr>
          <a:xfrm rot="10800000">
            <a:off x="3463149" y="-54226"/>
            <a:ext cx="5704476" cy="818225"/>
          </a:xfrm>
          <a:prstGeom prst="rect">
            <a:avLst/>
          </a:prstGeom>
          <a:noFill/>
          <a:ln>
            <a:noFill/>
          </a:ln>
        </p:spPr>
      </p:pic>
      <p:pic>
        <p:nvPicPr>
          <p:cNvPr id="96" name="Google Shape;96;p8"/>
          <p:cNvPicPr preferRelativeResize="0"/>
          <p:nvPr/>
        </p:nvPicPr>
        <p:blipFill rotWithShape="1">
          <a:blip r:embed="rId3"/>
          <a:srcRect r="59657"/>
          <a:stretch>
            <a:fillRect/>
          </a:stretch>
        </p:blipFill>
        <p:spPr>
          <a:xfrm>
            <a:off x="7840550" y="1118425"/>
            <a:ext cx="1379651" cy="4025075"/>
          </a:xfrm>
          <a:prstGeom prst="rect">
            <a:avLst/>
          </a:prstGeom>
          <a:noFill/>
          <a:ln>
            <a:noFill/>
          </a:ln>
        </p:spPr>
      </p:pic>
      <p:pic>
        <p:nvPicPr>
          <p:cNvPr id="97" name="Google Shape;97;p8"/>
          <p:cNvPicPr preferRelativeResize="0"/>
          <p:nvPr/>
        </p:nvPicPr>
        <p:blipFill rotWithShape="1">
          <a:blip r:embed="rId4"/>
          <a:srcRect b="36191"/>
          <a:stretch>
            <a:fillRect/>
          </a:stretch>
        </p:blipFill>
        <p:spPr>
          <a:xfrm rot="8326185">
            <a:off x="3081442" y="-463537"/>
            <a:ext cx="477848" cy="1195174"/>
          </a:xfrm>
          <a:prstGeom prst="rect">
            <a:avLst/>
          </a:prstGeom>
          <a:noFill/>
          <a:ln>
            <a:noFill/>
          </a:ln>
        </p:spPr>
      </p:pic>
      <p:pic>
        <p:nvPicPr>
          <p:cNvPr id="98" name="Google Shape;98;p8"/>
          <p:cNvPicPr preferRelativeResize="0"/>
          <p:nvPr/>
        </p:nvPicPr>
        <p:blipFill rotWithShape="1">
          <a:blip r:embed="rId2"/>
          <a:srcRect b="51052"/>
          <a:stretch>
            <a:fillRect/>
          </a:stretch>
        </p:blipFill>
        <p:spPr>
          <a:xfrm>
            <a:off x="-285275" y="4553880"/>
            <a:ext cx="5704476" cy="636800"/>
          </a:xfrm>
          <a:prstGeom prst="rect">
            <a:avLst/>
          </a:prstGeom>
          <a:noFill/>
          <a:ln>
            <a:noFill/>
          </a:ln>
        </p:spPr>
      </p:pic>
      <p:pic>
        <p:nvPicPr>
          <p:cNvPr id="99" name="Google Shape;99;p8"/>
          <p:cNvPicPr preferRelativeResize="0"/>
          <p:nvPr/>
        </p:nvPicPr>
        <p:blipFill rotWithShape="1">
          <a:blip r:embed="rId2"/>
          <a:srcRect r="19445" b="51052"/>
          <a:stretch>
            <a:fillRect/>
          </a:stretch>
        </p:blipFill>
        <p:spPr>
          <a:xfrm>
            <a:off x="4625075" y="4553875"/>
            <a:ext cx="4595126" cy="636800"/>
          </a:xfrm>
          <a:prstGeom prst="rect">
            <a:avLst/>
          </a:prstGeom>
          <a:noFill/>
          <a:ln>
            <a:noFill/>
          </a:ln>
        </p:spPr>
      </p:pic>
      <p:pic>
        <p:nvPicPr>
          <p:cNvPr id="100" name="Google Shape;100;p8"/>
          <p:cNvPicPr preferRelativeResize="0"/>
          <p:nvPr/>
        </p:nvPicPr>
        <p:blipFill>
          <a:blip r:embed="rId5"/>
          <a:stretch>
            <a:fillRect/>
          </a:stretch>
        </p:blipFill>
        <p:spPr>
          <a:xfrm>
            <a:off x="5610488" y="-251403"/>
            <a:ext cx="3781426" cy="1015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grpSp>
        <p:nvGrpSpPr>
          <p:cNvPr id="102" name="Google Shape;102;p9"/>
          <p:cNvGrpSpPr/>
          <p:nvPr/>
        </p:nvGrpSpPr>
        <p:grpSpPr>
          <a:xfrm rot="5400000">
            <a:off x="1742658" y="-2208779"/>
            <a:ext cx="5497052" cy="9610132"/>
            <a:chOff x="3750750" y="2350500"/>
            <a:chExt cx="638650" cy="649825"/>
          </a:xfrm>
        </p:grpSpPr>
        <p:sp>
          <p:nvSpPr>
            <p:cNvPr id="103" name="Google Shape;103;p9"/>
            <p:cNvSpPr/>
            <p:nvPr/>
          </p:nvSpPr>
          <p:spPr>
            <a:xfrm>
              <a:off x="3750750" y="2728525"/>
              <a:ext cx="265975" cy="259575"/>
            </a:xfrm>
            <a:custGeom>
              <a:avLst/>
              <a:gdLst/>
              <a:ahLst/>
              <a:cxnLst/>
              <a:rect l="l" t="t" r="r" b="b"/>
              <a:pathLst>
                <a:path w="10639" h="10383" extrusionOk="0">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3784750" y="2350500"/>
              <a:ext cx="319975" cy="635350"/>
            </a:xfrm>
            <a:custGeom>
              <a:avLst/>
              <a:gdLst/>
              <a:ahLst/>
              <a:cxnLst/>
              <a:rect l="l" t="t" r="r" b="b"/>
              <a:pathLst>
                <a:path w="12799" h="25414" extrusionOk="0">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3907725" y="2390850"/>
              <a:ext cx="350350" cy="606625"/>
            </a:xfrm>
            <a:custGeom>
              <a:avLst/>
              <a:gdLst/>
              <a:ahLst/>
              <a:cxnLst/>
              <a:rect l="l" t="t" r="r" b="b"/>
              <a:pathLst>
                <a:path w="14014" h="24265" extrusionOk="0">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4173350" y="2485675"/>
              <a:ext cx="151450" cy="514650"/>
            </a:xfrm>
            <a:custGeom>
              <a:avLst/>
              <a:gdLst/>
              <a:ahLst/>
              <a:cxnLst/>
              <a:rect l="l" t="t" r="r" b="b"/>
              <a:pathLst>
                <a:path w="6058" h="20586" extrusionOk="0">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4280075" y="2782375"/>
              <a:ext cx="109325" cy="215825"/>
            </a:xfrm>
            <a:custGeom>
              <a:avLst/>
              <a:gdLst/>
              <a:ahLst/>
              <a:cxnLst/>
              <a:rect l="l" t="t" r="r" b="b"/>
              <a:pathLst>
                <a:path w="4373" h="8633" extrusionOk="0">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4287775" y="2432125"/>
              <a:ext cx="90075" cy="174600"/>
            </a:xfrm>
            <a:custGeom>
              <a:avLst/>
              <a:gdLst/>
              <a:ahLst/>
              <a:cxnLst/>
              <a:rect l="l" t="t" r="r" b="b"/>
              <a:pathLst>
                <a:path w="3603" h="6984" extrusionOk="0">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9"/>
          <p:cNvSpPr/>
          <p:nvPr/>
        </p:nvSpPr>
        <p:spPr>
          <a:xfrm>
            <a:off x="1917750" y="514500"/>
            <a:ext cx="5308500" cy="411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2215798" y="745500"/>
            <a:ext cx="4712400" cy="3652500"/>
          </a:xfrm>
          <a:prstGeom prst="ellipse">
            <a:avLst/>
          </a:prstGeom>
          <a:solidFill>
            <a:srgbClr val="FFFFFF">
              <a:alpha val="16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txBox="1">
            <a:spLocks noGrp="1"/>
          </p:cNvSpPr>
          <p:nvPr>
            <p:ph type="title"/>
          </p:nvPr>
        </p:nvSpPr>
        <p:spPr>
          <a:xfrm>
            <a:off x="1728750" y="1346075"/>
            <a:ext cx="5686500" cy="155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9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9"/>
          <p:cNvSpPr txBox="1">
            <a:spLocks noGrp="1"/>
          </p:cNvSpPr>
          <p:nvPr>
            <p:ph type="subTitle" idx="1"/>
          </p:nvPr>
        </p:nvSpPr>
        <p:spPr>
          <a:xfrm>
            <a:off x="2257062" y="2898875"/>
            <a:ext cx="4629900" cy="11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10"/>
          <p:cNvSpPr txBox="1">
            <a:spLocks noGrp="1"/>
          </p:cNvSpPr>
          <p:nvPr>
            <p:ph type="title"/>
          </p:nvPr>
        </p:nvSpPr>
        <p:spPr>
          <a:xfrm>
            <a:off x="4686300" y="927000"/>
            <a:ext cx="3839700" cy="2159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a:effectLst>
            <a:outerShdw dist="38100" dir="9120000" algn="bl" rotWithShape="0">
              <a:schemeClr val="accent6"/>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ermanent Marker"/>
              <a:buNone/>
              <a:defRPr sz="3000">
                <a:solidFill>
                  <a:schemeClr val="dk1"/>
                </a:solidFill>
                <a:latin typeface="Permanent Marker"/>
                <a:ea typeface="Permanent Marker"/>
                <a:cs typeface="Permanent Marker"/>
                <a:sym typeface="Permanent Marker"/>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image" Target="../media/image30.png"/><Relationship Id="rId12"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9.png"/><Relationship Id="rId11" Type="http://schemas.openxmlformats.org/officeDocument/2006/relationships/diagramQuickStyle" Target="../diagrams/quickStyle1.xml"/><Relationship Id="rId5" Type="http://schemas.openxmlformats.org/officeDocument/2006/relationships/image" Target="../media/image7.png"/><Relationship Id="rId15" Type="http://schemas.openxmlformats.org/officeDocument/2006/relationships/image" Target="../media/image33.svg"/><Relationship Id="rId10" Type="http://schemas.openxmlformats.org/officeDocument/2006/relationships/diagramLayout" Target="../diagrams/layout1.xml"/><Relationship Id="rId4" Type="http://schemas.openxmlformats.org/officeDocument/2006/relationships/image" Target="../media/image6.png"/><Relationship Id="rId9" Type="http://schemas.openxmlformats.org/officeDocument/2006/relationships/diagramData" Target="../diagrams/data1.xml"/><Relationship Id="rId14" Type="http://schemas.openxmlformats.org/officeDocument/2006/relationships/image" Target="../media/image32.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60.svg"/><Relationship Id="rId7" Type="http://schemas.openxmlformats.org/officeDocument/2006/relationships/image" Target="../media/image55.png"/><Relationship Id="rId12" Type="http://schemas.openxmlformats.org/officeDocument/2006/relationships/image" Target="../media/image25.png"/><Relationship Id="rId17" Type="http://schemas.openxmlformats.org/officeDocument/2006/relationships/image" Target="../media/image64.svg"/><Relationship Id="rId2" Type="http://schemas.openxmlformats.org/officeDocument/2006/relationships/image" Target="../media/image59.png"/><Relationship Id="rId16"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56.png"/><Relationship Id="rId11" Type="http://schemas.openxmlformats.org/officeDocument/2006/relationships/image" Target="../media/image1.png"/><Relationship Id="rId5" Type="http://schemas.openxmlformats.org/officeDocument/2006/relationships/image" Target="../media/image62.svg"/><Relationship Id="rId15" Type="http://schemas.openxmlformats.org/officeDocument/2006/relationships/image" Target="../media/image40.svg"/><Relationship Id="rId10" Type="http://schemas.openxmlformats.org/officeDocument/2006/relationships/image" Target="../media/image7.png"/><Relationship Id="rId19" Type="http://schemas.openxmlformats.org/officeDocument/2006/relationships/image" Target="../media/image58.svg"/><Relationship Id="rId4" Type="http://schemas.openxmlformats.org/officeDocument/2006/relationships/image" Target="../media/image61.png"/><Relationship Id="rId9" Type="http://schemas.openxmlformats.org/officeDocument/2006/relationships/image" Target="../media/image49.svg"/><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9.svg"/><Relationship Id="rId7" Type="http://schemas.openxmlformats.org/officeDocument/2006/relationships/image" Target="../media/image52.png"/><Relationship Id="rId12" Type="http://schemas.openxmlformats.org/officeDocument/2006/relationships/image" Target="../media/image69.sv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1.png"/><Relationship Id="rId11" Type="http://schemas.openxmlformats.org/officeDocument/2006/relationships/image" Target="../media/image68.png"/><Relationship Id="rId5" Type="http://schemas.openxmlformats.org/officeDocument/2006/relationships/image" Target="../media/image7.png"/><Relationship Id="rId10" Type="http://schemas.openxmlformats.org/officeDocument/2006/relationships/image" Target="../media/image67.svg"/><Relationship Id="rId4" Type="http://schemas.openxmlformats.org/officeDocument/2006/relationships/image" Target="../media/image25.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0.png"/><Relationship Id="rId7" Type="http://schemas.openxmlformats.org/officeDocument/2006/relationships/image" Target="../media/image18.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70.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72.png"/><Relationship Id="rId10" Type="http://schemas.openxmlformats.org/officeDocument/2006/relationships/image" Target="../media/image36.png"/><Relationship Id="rId4" Type="http://schemas.openxmlformats.org/officeDocument/2006/relationships/image" Target="../media/image71.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13" Type="http://schemas.microsoft.com/office/2007/relationships/hdphoto" Target="../media/hdphoto7.wdp"/><Relationship Id="rId3" Type="http://schemas.openxmlformats.org/officeDocument/2006/relationships/image" Target="../media/image25.png"/><Relationship Id="rId7" Type="http://schemas.openxmlformats.org/officeDocument/2006/relationships/image" Target="../media/image74.png"/><Relationship Id="rId12"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0.png"/><Relationship Id="rId11" Type="http://schemas.microsoft.com/office/2007/relationships/hdphoto" Target="../media/hdphoto6.wdp"/><Relationship Id="rId5" Type="http://schemas.openxmlformats.org/officeDocument/2006/relationships/image" Target="../media/image6.png"/><Relationship Id="rId15" Type="http://schemas.microsoft.com/office/2007/relationships/hdphoto" Target="../media/hdphoto8.wdp"/><Relationship Id="rId10" Type="http://schemas.openxmlformats.org/officeDocument/2006/relationships/image" Target="../media/image76.png"/><Relationship Id="rId4" Type="http://schemas.openxmlformats.org/officeDocument/2006/relationships/image" Target="../media/image50.png"/><Relationship Id="rId9" Type="http://schemas.microsoft.com/office/2007/relationships/hdphoto" Target="../media/hdphoto5.wdp"/><Relationship Id="rId14"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73.png"/><Relationship Id="rId18" Type="http://schemas.microsoft.com/office/2007/relationships/hdphoto" Target="../media/hdphoto10.wdp"/><Relationship Id="rId3" Type="http://schemas.microsoft.com/office/2007/relationships/hdphoto" Target="../media/hdphoto9.wdp"/><Relationship Id="rId7" Type="http://schemas.openxmlformats.org/officeDocument/2006/relationships/image" Target="../media/image50.png"/><Relationship Id="rId12" Type="http://schemas.openxmlformats.org/officeDocument/2006/relationships/image" Target="../media/image7.png"/><Relationship Id="rId17" Type="http://schemas.openxmlformats.org/officeDocument/2006/relationships/image" Target="../media/image82.png"/><Relationship Id="rId2" Type="http://schemas.openxmlformats.org/officeDocument/2006/relationships/image" Target="../media/image79.png"/><Relationship Id="rId16" Type="http://schemas.openxmlformats.org/officeDocument/2006/relationships/image" Target="../media/image72.png"/><Relationship Id="rId20" Type="http://schemas.microsoft.com/office/2007/relationships/hdphoto" Target="../media/hdphoto11.wdp"/><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80.png"/><Relationship Id="rId5" Type="http://schemas.openxmlformats.org/officeDocument/2006/relationships/image" Target="../media/image6.png"/><Relationship Id="rId15" Type="http://schemas.openxmlformats.org/officeDocument/2006/relationships/image" Target="../media/image17.png"/><Relationship Id="rId10" Type="http://schemas.openxmlformats.org/officeDocument/2006/relationships/image" Target="../media/image8.png"/><Relationship Id="rId19" Type="http://schemas.openxmlformats.org/officeDocument/2006/relationships/image" Target="../media/image83.png"/><Relationship Id="rId4" Type="http://schemas.openxmlformats.org/officeDocument/2006/relationships/image" Target="../media/image56.png"/><Relationship Id="rId9" Type="http://schemas.openxmlformats.org/officeDocument/2006/relationships/image" Target="../media/image36.png"/><Relationship Id="rId14" Type="http://schemas.openxmlformats.org/officeDocument/2006/relationships/image" Target="../media/image81.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microsoft.com/office/2007/relationships/hdphoto" Target="../media/hdphoto9.wdp"/><Relationship Id="rId7" Type="http://schemas.openxmlformats.org/officeDocument/2006/relationships/image" Target="../media/image6.png"/><Relationship Id="rId12" Type="http://schemas.microsoft.com/office/2007/relationships/hdphoto" Target="../media/hdphoto12.wdp"/><Relationship Id="rId17" Type="http://schemas.openxmlformats.org/officeDocument/2006/relationships/image" Target="../media/image56.png"/><Relationship Id="rId2" Type="http://schemas.openxmlformats.org/officeDocument/2006/relationships/image" Target="../media/image79.png"/><Relationship Id="rId16" Type="http://schemas.microsoft.com/office/2007/relationships/hdphoto" Target="../media/hdphoto11.wdp"/><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image" Target="../media/image84.png"/><Relationship Id="rId5" Type="http://schemas.openxmlformats.org/officeDocument/2006/relationships/image" Target="../media/image25.png"/><Relationship Id="rId15" Type="http://schemas.openxmlformats.org/officeDocument/2006/relationships/image" Target="../media/image85.png"/><Relationship Id="rId10" Type="http://schemas.openxmlformats.org/officeDocument/2006/relationships/image" Target="../media/image50.png"/><Relationship Id="rId4" Type="http://schemas.openxmlformats.org/officeDocument/2006/relationships/image" Target="../media/image55.png"/><Relationship Id="rId9" Type="http://schemas.openxmlformats.org/officeDocument/2006/relationships/image" Target="../media/image70.png"/><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13" Type="http://schemas.microsoft.com/office/2007/relationships/hdphoto" Target="../media/hdphoto11.wdp"/><Relationship Id="rId3" Type="http://schemas.openxmlformats.org/officeDocument/2006/relationships/image" Target="../media/image55.png"/><Relationship Id="rId7" Type="http://schemas.microsoft.com/office/2007/relationships/hdphoto" Target="../media/hdphoto13.wdp"/><Relationship Id="rId12" Type="http://schemas.openxmlformats.org/officeDocument/2006/relationships/image" Target="../media/image83.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86.png"/><Relationship Id="rId11" Type="http://schemas.microsoft.com/office/2007/relationships/hdphoto" Target="../media/hdphoto6.wdp"/><Relationship Id="rId5" Type="http://schemas.openxmlformats.org/officeDocument/2006/relationships/image" Target="../media/image50.png"/><Relationship Id="rId10" Type="http://schemas.openxmlformats.org/officeDocument/2006/relationships/image" Target="../media/image76.png"/><Relationship Id="rId4" Type="http://schemas.openxmlformats.org/officeDocument/2006/relationships/image" Target="../media/image25.png"/><Relationship Id="rId9" Type="http://schemas.microsoft.com/office/2007/relationships/hdphoto" Target="../media/hdphoto5.wdp"/></Relationships>
</file>

<file path=ppt/slides/_rels/slide1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5.png"/><Relationship Id="rId7" Type="http://schemas.microsoft.com/office/2007/relationships/hdphoto" Target="../media/hdphoto14.wdp"/><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50.png"/><Relationship Id="rId9" Type="http://schemas.microsoft.com/office/2007/relationships/hdphoto" Target="../media/hdphoto15.wdp"/></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6.png"/><Relationship Id="rId18" Type="http://schemas.microsoft.com/office/2007/relationships/hdphoto" Target="../media/hdphoto16.wdp"/><Relationship Id="rId3" Type="http://schemas.openxmlformats.org/officeDocument/2006/relationships/image" Target="../media/image66.png"/><Relationship Id="rId7" Type="http://schemas.openxmlformats.org/officeDocument/2006/relationships/image" Target="../media/image92.png"/><Relationship Id="rId12" Type="http://schemas.openxmlformats.org/officeDocument/2006/relationships/image" Target="../media/image1.png"/><Relationship Id="rId17" Type="http://schemas.openxmlformats.org/officeDocument/2006/relationships/image" Target="../media/image95.png"/><Relationship Id="rId2" Type="http://schemas.openxmlformats.org/officeDocument/2006/relationships/notesSlide" Target="../notesSlides/notesSlide5.xml"/><Relationship Id="rId16"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91.svg"/><Relationship Id="rId11" Type="http://schemas.openxmlformats.org/officeDocument/2006/relationships/image" Target="../media/image72.png"/><Relationship Id="rId5" Type="http://schemas.openxmlformats.org/officeDocument/2006/relationships/image" Target="../media/image90.png"/><Relationship Id="rId15" Type="http://schemas.openxmlformats.org/officeDocument/2006/relationships/image" Target="../media/image52.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17.png"/><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hdphoto" Target="../media/hdphoto3.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38.png"/><Relationship Id="rId17" Type="http://schemas.microsoft.com/office/2007/relationships/hdphoto" Target="../media/hdphoto4.wdp"/><Relationship Id="rId2" Type="http://schemas.openxmlformats.org/officeDocument/2006/relationships/notesSlide" Target="../notesSlides/notesSlide2.xml"/><Relationship Id="rId16"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4.png"/><Relationship Id="rId5" Type="http://schemas.openxmlformats.org/officeDocument/2006/relationships/image" Target="../media/image18.png"/><Relationship Id="rId15" Type="http://schemas.openxmlformats.org/officeDocument/2006/relationships/image" Target="../media/image40.svg"/><Relationship Id="rId10" Type="http://schemas.openxmlformats.org/officeDocument/2006/relationships/image" Target="../media/image3.png"/><Relationship Id="rId4" Type="http://schemas.openxmlformats.org/officeDocument/2006/relationships/image" Target="../media/image35.svg"/><Relationship Id="rId9" Type="http://schemas.microsoft.com/office/2007/relationships/hdphoto" Target="../media/hdphoto2.wdp"/><Relationship Id="rId14" Type="http://schemas.openxmlformats.org/officeDocument/2006/relationships/image" Target="../media/image39.png"/></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9.png"/><Relationship Id="rId7" Type="http://schemas.openxmlformats.org/officeDocument/2006/relationships/image" Target="../media/image6.png"/><Relationship Id="rId12" Type="http://schemas.microsoft.com/office/2007/relationships/hdphoto" Target="../media/hdphoto17.wdp"/><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image" Target="../media/image96.png"/><Relationship Id="rId5" Type="http://schemas.openxmlformats.org/officeDocument/2006/relationships/image" Target="../media/image25.png"/><Relationship Id="rId10" Type="http://schemas.openxmlformats.org/officeDocument/2006/relationships/image" Target="../media/image50.png"/><Relationship Id="rId4" Type="http://schemas.microsoft.com/office/2007/relationships/hdphoto" Target="../media/hdphoto15.wdp"/><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95.png"/><Relationship Id="rId3" Type="http://schemas.openxmlformats.org/officeDocument/2006/relationships/image" Target="../media/image7.png"/><Relationship Id="rId7" Type="http://schemas.openxmlformats.org/officeDocument/2006/relationships/image" Target="../media/image94.png"/><Relationship Id="rId12" Type="http://schemas.openxmlformats.org/officeDocument/2006/relationships/image" Target="../media/image72.png"/><Relationship Id="rId2" Type="http://schemas.openxmlformats.org/officeDocument/2006/relationships/image" Target="../media/image25.png"/><Relationship Id="rId16" Type="http://schemas.microsoft.com/office/2007/relationships/hdphoto" Target="../media/hdphoto9.wdp"/><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73.png"/><Relationship Id="rId5" Type="http://schemas.openxmlformats.org/officeDocument/2006/relationships/image" Target="../media/image97.png"/><Relationship Id="rId15" Type="http://schemas.openxmlformats.org/officeDocument/2006/relationships/image" Target="../media/image98.pn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5.png"/><Relationship Id="rId14" Type="http://schemas.microsoft.com/office/2007/relationships/hdphoto" Target="../media/hdphoto16.wdp"/></Relationships>
</file>

<file path=ppt/slides/_rels/slide22.xml.rels><?xml version="1.0" encoding="UTF-8" standalone="yes"?>
<Relationships xmlns="http://schemas.openxmlformats.org/package/2006/relationships"><Relationship Id="rId8" Type="http://schemas.microsoft.com/office/2007/relationships/hdphoto" Target="../media/hdphoto19.wdp"/><Relationship Id="rId13" Type="http://schemas.openxmlformats.org/officeDocument/2006/relationships/image" Target="../media/image70.png"/><Relationship Id="rId18" Type="http://schemas.openxmlformats.org/officeDocument/2006/relationships/image" Target="../media/image104.png"/><Relationship Id="rId3" Type="http://schemas.microsoft.com/office/2007/relationships/hdphoto" Target="../media/hdphoto9.wdp"/><Relationship Id="rId7" Type="http://schemas.openxmlformats.org/officeDocument/2006/relationships/image" Target="../media/image101.png"/><Relationship Id="rId12" Type="http://schemas.openxmlformats.org/officeDocument/2006/relationships/image" Target="../media/image15.png"/><Relationship Id="rId17" Type="http://schemas.microsoft.com/office/2007/relationships/hdphoto" Target="../media/hdphoto20.wdp"/><Relationship Id="rId2" Type="http://schemas.openxmlformats.org/officeDocument/2006/relationships/image" Target="../media/image79.png"/><Relationship Id="rId16" Type="http://schemas.openxmlformats.org/officeDocument/2006/relationships/image" Target="../media/image103.png"/><Relationship Id="rId1" Type="http://schemas.openxmlformats.org/officeDocument/2006/relationships/slideLayout" Target="../slideLayouts/slideLayout6.xml"/><Relationship Id="rId6" Type="http://schemas.microsoft.com/office/2007/relationships/hdphoto" Target="../media/hdphoto18.wdp"/><Relationship Id="rId11" Type="http://schemas.openxmlformats.org/officeDocument/2006/relationships/image" Target="../media/image6.png"/><Relationship Id="rId5" Type="http://schemas.openxmlformats.org/officeDocument/2006/relationships/image" Target="../media/image100.png"/><Relationship Id="rId15" Type="http://schemas.openxmlformats.org/officeDocument/2006/relationships/image" Target="../media/image102.png"/><Relationship Id="rId10" Type="http://schemas.openxmlformats.org/officeDocument/2006/relationships/image" Target="../media/image2.png"/><Relationship Id="rId19" Type="http://schemas.microsoft.com/office/2007/relationships/hdphoto" Target="../media/hdphoto21.wdp"/><Relationship Id="rId4" Type="http://schemas.openxmlformats.org/officeDocument/2006/relationships/image" Target="../media/image99.png"/><Relationship Id="rId9" Type="http://schemas.openxmlformats.org/officeDocument/2006/relationships/image" Target="../media/image25.png"/><Relationship Id="rId1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14.png"/><Relationship Id="rId11" Type="http://schemas.microsoft.com/office/2007/relationships/hdphoto" Target="../media/hdphoto18.wdp"/><Relationship Id="rId5" Type="http://schemas.openxmlformats.org/officeDocument/2006/relationships/image" Target="../media/image20.png"/><Relationship Id="rId10" Type="http://schemas.openxmlformats.org/officeDocument/2006/relationships/image" Target="../media/image100.png"/><Relationship Id="rId4" Type="http://schemas.openxmlformats.org/officeDocument/2006/relationships/image" Target="../media/image3.png"/><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microsoft.com/office/2007/relationships/hdphoto" Target="../media/hdphoto19.wdp"/><Relationship Id="rId18" Type="http://schemas.microsoft.com/office/2007/relationships/hdphoto" Target="../media/hdphoto24.wdp"/><Relationship Id="rId26" Type="http://schemas.microsoft.com/office/2007/relationships/hdphoto" Target="../media/hdphoto27.wdp"/><Relationship Id="rId3" Type="http://schemas.microsoft.com/office/2007/relationships/hdphoto" Target="../media/hdphoto18.wdp"/><Relationship Id="rId21" Type="http://schemas.openxmlformats.org/officeDocument/2006/relationships/image" Target="../media/image103.png"/><Relationship Id="rId7" Type="http://schemas.openxmlformats.org/officeDocument/2006/relationships/image" Target="../media/image15.png"/><Relationship Id="rId12" Type="http://schemas.openxmlformats.org/officeDocument/2006/relationships/image" Target="../media/image101.png"/><Relationship Id="rId17" Type="http://schemas.microsoft.com/office/2007/relationships/hdphoto" Target="../media/hdphoto23.wdp"/><Relationship Id="rId25" Type="http://schemas.openxmlformats.org/officeDocument/2006/relationships/image" Target="../media/image109.png"/><Relationship Id="rId2" Type="http://schemas.openxmlformats.org/officeDocument/2006/relationships/image" Target="../media/image100.png"/><Relationship Id="rId16" Type="http://schemas.openxmlformats.org/officeDocument/2006/relationships/image" Target="../media/image106.png"/><Relationship Id="rId20" Type="http://schemas.microsoft.com/office/2007/relationships/hdphoto" Target="../media/hdphoto25.wdp"/><Relationship Id="rId29"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6.png"/><Relationship Id="rId11" Type="http://schemas.microsoft.com/office/2007/relationships/hdphoto" Target="../media/hdphoto22.wdp"/><Relationship Id="rId24" Type="http://schemas.microsoft.com/office/2007/relationships/hdphoto" Target="../media/hdphoto26.wdp"/><Relationship Id="rId5" Type="http://schemas.openxmlformats.org/officeDocument/2006/relationships/image" Target="../media/image2.png"/><Relationship Id="rId15" Type="http://schemas.microsoft.com/office/2007/relationships/hdphoto" Target="../media/hdphoto21.wdp"/><Relationship Id="rId23" Type="http://schemas.openxmlformats.org/officeDocument/2006/relationships/image" Target="../media/image108.png"/><Relationship Id="rId28" Type="http://schemas.microsoft.com/office/2007/relationships/hdphoto" Target="../media/hdphoto28.wdp"/><Relationship Id="rId10" Type="http://schemas.openxmlformats.org/officeDocument/2006/relationships/image" Target="../media/image105.png"/><Relationship Id="rId19" Type="http://schemas.openxmlformats.org/officeDocument/2006/relationships/image" Target="../media/image107.png"/><Relationship Id="rId4" Type="http://schemas.openxmlformats.org/officeDocument/2006/relationships/image" Target="../media/image25.png"/><Relationship Id="rId9" Type="http://schemas.openxmlformats.org/officeDocument/2006/relationships/image" Target="../media/image50.png"/><Relationship Id="rId14" Type="http://schemas.openxmlformats.org/officeDocument/2006/relationships/image" Target="../media/image104.png"/><Relationship Id="rId22" Type="http://schemas.microsoft.com/office/2007/relationships/hdphoto" Target="../media/hdphoto20.wdp"/><Relationship Id="rId27" Type="http://schemas.openxmlformats.org/officeDocument/2006/relationships/image" Target="../media/image110.png"/><Relationship Id="rId30" Type="http://schemas.microsoft.com/office/2007/relationships/hdphoto" Target="../media/hdphoto29.wdp"/></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8.png"/><Relationship Id="rId18" Type="http://schemas.microsoft.com/office/2007/relationships/hdphoto" Target="../media/hdphoto31.wdp"/><Relationship Id="rId3" Type="http://schemas.microsoft.com/office/2007/relationships/hdphoto" Target="../media/hdphoto30.wdp"/><Relationship Id="rId21" Type="http://schemas.openxmlformats.org/officeDocument/2006/relationships/image" Target="../media/image120.png"/><Relationship Id="rId7" Type="http://schemas.openxmlformats.org/officeDocument/2006/relationships/image" Target="../media/image114.png"/><Relationship Id="rId12" Type="http://schemas.openxmlformats.org/officeDocument/2006/relationships/image" Target="../media/image72.png"/><Relationship Id="rId17" Type="http://schemas.openxmlformats.org/officeDocument/2006/relationships/image" Target="../media/image118.png"/><Relationship Id="rId2" Type="http://schemas.openxmlformats.org/officeDocument/2006/relationships/image" Target="../media/image112.png"/><Relationship Id="rId16" Type="http://schemas.openxmlformats.org/officeDocument/2006/relationships/image" Target="../media/image117.png"/><Relationship Id="rId20" Type="http://schemas.microsoft.com/office/2007/relationships/hdphoto" Target="../media/hdphoto32.wdp"/><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73.png"/><Relationship Id="rId5" Type="http://schemas.openxmlformats.org/officeDocument/2006/relationships/image" Target="../media/image19.png"/><Relationship Id="rId15" Type="http://schemas.openxmlformats.org/officeDocument/2006/relationships/image" Target="../media/image116.png"/><Relationship Id="rId10" Type="http://schemas.openxmlformats.org/officeDocument/2006/relationships/image" Target="../media/image17.png"/><Relationship Id="rId19"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9.png"/><Relationship Id="rId14" Type="http://schemas.openxmlformats.org/officeDocument/2006/relationships/image" Target="../media/image115.png"/><Relationship Id="rId22" Type="http://schemas.microsoft.com/office/2007/relationships/hdphoto" Target="../media/hdphoto33.wdp"/></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13" Type="http://schemas.microsoft.com/office/2007/relationships/hdphoto" Target="../media/hdphoto23.wdp"/><Relationship Id="rId18" Type="http://schemas.microsoft.com/office/2007/relationships/hdphoto" Target="../media/hdphoto20.wdp"/><Relationship Id="rId3" Type="http://schemas.microsoft.com/office/2007/relationships/hdphoto" Target="../media/hdphoto30.wdp"/><Relationship Id="rId21" Type="http://schemas.openxmlformats.org/officeDocument/2006/relationships/image" Target="../media/image46.png"/><Relationship Id="rId7" Type="http://schemas.openxmlformats.org/officeDocument/2006/relationships/image" Target="../media/image15.png"/><Relationship Id="rId12" Type="http://schemas.openxmlformats.org/officeDocument/2006/relationships/image" Target="../media/image106.png"/><Relationship Id="rId17" Type="http://schemas.openxmlformats.org/officeDocument/2006/relationships/image" Target="../media/image103.png"/><Relationship Id="rId2" Type="http://schemas.openxmlformats.org/officeDocument/2006/relationships/image" Target="../media/image112.png"/><Relationship Id="rId16" Type="http://schemas.microsoft.com/office/2007/relationships/hdphoto" Target="../media/hdphoto35.wdp"/><Relationship Id="rId20"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6.png"/><Relationship Id="rId11" Type="http://schemas.microsoft.com/office/2007/relationships/hdphoto" Target="../media/hdphoto34.wdp"/><Relationship Id="rId5" Type="http://schemas.openxmlformats.org/officeDocument/2006/relationships/image" Target="../media/image2.png"/><Relationship Id="rId15" Type="http://schemas.openxmlformats.org/officeDocument/2006/relationships/image" Target="../media/image122.png"/><Relationship Id="rId10" Type="http://schemas.openxmlformats.org/officeDocument/2006/relationships/image" Target="../media/image121.png"/><Relationship Id="rId19" Type="http://schemas.openxmlformats.org/officeDocument/2006/relationships/image" Target="../media/image114.png"/><Relationship Id="rId4" Type="http://schemas.openxmlformats.org/officeDocument/2006/relationships/image" Target="../media/image25.png"/><Relationship Id="rId9" Type="http://schemas.openxmlformats.org/officeDocument/2006/relationships/image" Target="../media/image50.png"/><Relationship Id="rId14" Type="http://schemas.microsoft.com/office/2007/relationships/hdphoto" Target="../media/hdphoto24.wdp"/><Relationship Id="rId22" Type="http://schemas.openxmlformats.org/officeDocument/2006/relationships/image" Target="../media/image123.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3.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4.png"/><Relationship Id="rId10" Type="http://schemas.openxmlformats.org/officeDocument/2006/relationships/image" Target="../media/image125.svg"/><Relationship Id="rId4" Type="http://schemas.openxmlformats.org/officeDocument/2006/relationships/image" Target="../media/image11.png"/><Relationship Id="rId9" Type="http://schemas.openxmlformats.org/officeDocument/2006/relationships/image" Target="../media/image124.png"/></Relationships>
</file>

<file path=ppt/slides/_rels/slide28.xml.rels><?xml version="1.0" encoding="UTF-8" standalone="yes"?>
<Relationships xmlns="http://schemas.openxmlformats.org/package/2006/relationships"><Relationship Id="rId8" Type="http://schemas.openxmlformats.org/officeDocument/2006/relationships/image" Target="../media/image129.svg"/><Relationship Id="rId13" Type="http://schemas.openxmlformats.org/officeDocument/2006/relationships/image" Target="../media/image124.png"/><Relationship Id="rId18" Type="http://schemas.openxmlformats.org/officeDocument/2006/relationships/image" Target="../media/image135.png"/><Relationship Id="rId3" Type="http://schemas.openxmlformats.org/officeDocument/2006/relationships/image" Target="../media/image127.svg"/><Relationship Id="rId7" Type="http://schemas.openxmlformats.org/officeDocument/2006/relationships/image" Target="../media/image128.png"/><Relationship Id="rId12" Type="http://schemas.openxmlformats.org/officeDocument/2006/relationships/image" Target="../media/image40.svg"/><Relationship Id="rId17" Type="http://schemas.openxmlformats.org/officeDocument/2006/relationships/image" Target="../media/image134.svg"/><Relationship Id="rId2" Type="http://schemas.openxmlformats.org/officeDocument/2006/relationships/image" Target="../media/image126.png"/><Relationship Id="rId16" Type="http://schemas.openxmlformats.org/officeDocument/2006/relationships/image" Target="../media/image133.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39.png"/><Relationship Id="rId5" Type="http://schemas.openxmlformats.org/officeDocument/2006/relationships/image" Target="../media/image21.png"/><Relationship Id="rId15" Type="http://schemas.openxmlformats.org/officeDocument/2006/relationships/image" Target="../media/image132.png"/><Relationship Id="rId10" Type="http://schemas.openxmlformats.org/officeDocument/2006/relationships/image" Target="../media/image131.svg"/><Relationship Id="rId4" Type="http://schemas.openxmlformats.org/officeDocument/2006/relationships/image" Target="../media/image12.png"/><Relationship Id="rId9" Type="http://schemas.openxmlformats.org/officeDocument/2006/relationships/image" Target="../media/image130.png"/><Relationship Id="rId14" Type="http://schemas.openxmlformats.org/officeDocument/2006/relationships/image" Target="../media/image125.svg"/></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30.png"/><Relationship Id="rId18" Type="http://schemas.openxmlformats.org/officeDocument/2006/relationships/image" Target="../media/image125.svg"/><Relationship Id="rId3" Type="http://schemas.openxmlformats.org/officeDocument/2006/relationships/image" Target="../media/image137.svg"/><Relationship Id="rId21" Type="http://schemas.openxmlformats.org/officeDocument/2006/relationships/image" Target="../media/image139.png"/><Relationship Id="rId7" Type="http://schemas.openxmlformats.org/officeDocument/2006/relationships/image" Target="../media/image127.svg"/><Relationship Id="rId12" Type="http://schemas.openxmlformats.org/officeDocument/2006/relationships/image" Target="../media/image129.svg"/><Relationship Id="rId17" Type="http://schemas.openxmlformats.org/officeDocument/2006/relationships/image" Target="../media/image124.png"/><Relationship Id="rId2" Type="http://schemas.openxmlformats.org/officeDocument/2006/relationships/image" Target="../media/image136.png"/><Relationship Id="rId16" Type="http://schemas.openxmlformats.org/officeDocument/2006/relationships/image" Target="../media/image40.svg"/><Relationship Id="rId20" Type="http://schemas.openxmlformats.org/officeDocument/2006/relationships/image" Target="../media/image134.svg"/><Relationship Id="rId1" Type="http://schemas.openxmlformats.org/officeDocument/2006/relationships/slideLayout" Target="../slideLayouts/slideLayout5.xml"/><Relationship Id="rId6" Type="http://schemas.openxmlformats.org/officeDocument/2006/relationships/image" Target="../media/image126.png"/><Relationship Id="rId11" Type="http://schemas.openxmlformats.org/officeDocument/2006/relationships/image" Target="../media/image128.png"/><Relationship Id="rId5" Type="http://schemas.microsoft.com/office/2007/relationships/hdphoto" Target="../media/hdphoto4.wdp"/><Relationship Id="rId15" Type="http://schemas.openxmlformats.org/officeDocument/2006/relationships/image" Target="../media/image39.png"/><Relationship Id="rId10" Type="http://schemas.openxmlformats.org/officeDocument/2006/relationships/image" Target="../media/image11.png"/><Relationship Id="rId19" Type="http://schemas.openxmlformats.org/officeDocument/2006/relationships/image" Target="../media/image133.png"/><Relationship Id="rId4" Type="http://schemas.openxmlformats.org/officeDocument/2006/relationships/image" Target="../media/image138.png"/><Relationship Id="rId9" Type="http://schemas.openxmlformats.org/officeDocument/2006/relationships/image" Target="../media/image21.png"/><Relationship Id="rId14" Type="http://schemas.openxmlformats.org/officeDocument/2006/relationships/image" Target="../media/image131.sv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8.png"/><Relationship Id="rId3" Type="http://schemas.openxmlformats.org/officeDocument/2006/relationships/image" Target="../media/image43.svg"/><Relationship Id="rId7" Type="http://schemas.openxmlformats.org/officeDocument/2006/relationships/image" Target="../media/image44.png"/><Relationship Id="rId12"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45.png"/><Relationship Id="rId5" Type="http://schemas.openxmlformats.org/officeDocument/2006/relationships/image" Target="../media/image21.png"/><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14.png"/><Relationship Id="rId14"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40.svg"/><Relationship Id="rId18" Type="http://schemas.openxmlformats.org/officeDocument/2006/relationships/image" Target="../media/image141.png"/><Relationship Id="rId3" Type="http://schemas.openxmlformats.org/officeDocument/2006/relationships/image" Target="../media/image138.png"/><Relationship Id="rId7" Type="http://schemas.openxmlformats.org/officeDocument/2006/relationships/image" Target="../media/image11.png"/><Relationship Id="rId12" Type="http://schemas.openxmlformats.org/officeDocument/2006/relationships/image" Target="../media/image39.png"/><Relationship Id="rId17" Type="http://schemas.openxmlformats.org/officeDocument/2006/relationships/image" Target="../media/image134.svg"/><Relationship Id="rId2" Type="http://schemas.openxmlformats.org/officeDocument/2006/relationships/image" Target="../media/image140.png"/><Relationship Id="rId16" Type="http://schemas.openxmlformats.org/officeDocument/2006/relationships/image" Target="../media/image133.png"/><Relationship Id="rId20" Type="http://schemas.openxmlformats.org/officeDocument/2006/relationships/image" Target="../media/image137.sv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31.svg"/><Relationship Id="rId5" Type="http://schemas.openxmlformats.org/officeDocument/2006/relationships/image" Target="../media/image12.png"/><Relationship Id="rId15" Type="http://schemas.openxmlformats.org/officeDocument/2006/relationships/image" Target="../media/image125.svg"/><Relationship Id="rId10" Type="http://schemas.openxmlformats.org/officeDocument/2006/relationships/image" Target="../media/image130.png"/><Relationship Id="rId19" Type="http://schemas.openxmlformats.org/officeDocument/2006/relationships/image" Target="../media/image136.png"/><Relationship Id="rId4" Type="http://schemas.microsoft.com/office/2007/relationships/hdphoto" Target="../media/hdphoto4.wdp"/><Relationship Id="rId9" Type="http://schemas.openxmlformats.org/officeDocument/2006/relationships/image" Target="../media/image129.svg"/><Relationship Id="rId14" Type="http://schemas.openxmlformats.org/officeDocument/2006/relationships/image" Target="../media/image124.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30.png"/><Relationship Id="rId18" Type="http://schemas.openxmlformats.org/officeDocument/2006/relationships/image" Target="../media/image125.svg"/><Relationship Id="rId3" Type="http://schemas.openxmlformats.org/officeDocument/2006/relationships/image" Target="../media/image140.png"/><Relationship Id="rId21" Type="http://schemas.openxmlformats.org/officeDocument/2006/relationships/image" Target="../media/image143.png"/><Relationship Id="rId7" Type="http://schemas.microsoft.com/office/2007/relationships/hdphoto" Target="../media/hdphoto4.wdp"/><Relationship Id="rId12" Type="http://schemas.openxmlformats.org/officeDocument/2006/relationships/image" Target="../media/image129.svg"/><Relationship Id="rId17" Type="http://schemas.openxmlformats.org/officeDocument/2006/relationships/image" Target="../media/image124.png"/><Relationship Id="rId2" Type="http://schemas.openxmlformats.org/officeDocument/2006/relationships/image" Target="../media/image142.png"/><Relationship Id="rId16" Type="http://schemas.openxmlformats.org/officeDocument/2006/relationships/image" Target="../media/image40.svg"/><Relationship Id="rId20" Type="http://schemas.openxmlformats.org/officeDocument/2006/relationships/image" Target="../media/image134.sv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28.png"/><Relationship Id="rId5" Type="http://schemas.openxmlformats.org/officeDocument/2006/relationships/image" Target="../media/image137.svg"/><Relationship Id="rId15" Type="http://schemas.openxmlformats.org/officeDocument/2006/relationships/image" Target="../media/image39.png"/><Relationship Id="rId10" Type="http://schemas.openxmlformats.org/officeDocument/2006/relationships/image" Target="../media/image11.png"/><Relationship Id="rId19"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21.png"/><Relationship Id="rId14" Type="http://schemas.openxmlformats.org/officeDocument/2006/relationships/image" Target="../media/image131.svg"/></Relationships>
</file>

<file path=ppt/slides/_rels/slide3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25.svg"/><Relationship Id="rId3" Type="http://schemas.openxmlformats.org/officeDocument/2006/relationships/image" Target="../media/image12.png"/><Relationship Id="rId7" Type="http://schemas.openxmlformats.org/officeDocument/2006/relationships/image" Target="../media/image129.svg"/><Relationship Id="rId12" Type="http://schemas.openxmlformats.org/officeDocument/2006/relationships/image" Target="../media/image124.png"/><Relationship Id="rId17" Type="http://schemas.openxmlformats.org/officeDocument/2006/relationships/image" Target="../media/image142.png"/><Relationship Id="rId2" Type="http://schemas.openxmlformats.org/officeDocument/2006/relationships/image" Target="../media/image144.png"/><Relationship Id="rId16" Type="http://schemas.openxmlformats.org/officeDocument/2006/relationships/image" Target="../media/image145.png"/><Relationship Id="rId1" Type="http://schemas.openxmlformats.org/officeDocument/2006/relationships/slideLayout" Target="../slideLayouts/slideLayout5.xml"/><Relationship Id="rId6" Type="http://schemas.openxmlformats.org/officeDocument/2006/relationships/image" Target="../media/image128.png"/><Relationship Id="rId11" Type="http://schemas.openxmlformats.org/officeDocument/2006/relationships/image" Target="../media/image40.svg"/><Relationship Id="rId5" Type="http://schemas.openxmlformats.org/officeDocument/2006/relationships/image" Target="../media/image11.png"/><Relationship Id="rId15" Type="http://schemas.openxmlformats.org/officeDocument/2006/relationships/image" Target="../media/image134.svg"/><Relationship Id="rId10" Type="http://schemas.openxmlformats.org/officeDocument/2006/relationships/image" Target="../media/image39.png"/><Relationship Id="rId4" Type="http://schemas.openxmlformats.org/officeDocument/2006/relationships/image" Target="../media/image21.png"/><Relationship Id="rId9" Type="http://schemas.openxmlformats.org/officeDocument/2006/relationships/image" Target="../media/image131.svg"/><Relationship Id="rId14" Type="http://schemas.openxmlformats.org/officeDocument/2006/relationships/image" Target="../media/image133.png"/></Relationships>
</file>

<file path=ppt/slides/_rels/slide3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25.svg"/><Relationship Id="rId3" Type="http://schemas.openxmlformats.org/officeDocument/2006/relationships/image" Target="../media/image12.png"/><Relationship Id="rId7" Type="http://schemas.openxmlformats.org/officeDocument/2006/relationships/image" Target="../media/image129.svg"/><Relationship Id="rId12" Type="http://schemas.openxmlformats.org/officeDocument/2006/relationships/image" Target="../media/image124.png"/><Relationship Id="rId2" Type="http://schemas.openxmlformats.org/officeDocument/2006/relationships/image" Target="../media/image144.png"/><Relationship Id="rId16"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128.png"/><Relationship Id="rId11" Type="http://schemas.openxmlformats.org/officeDocument/2006/relationships/image" Target="../media/image40.svg"/><Relationship Id="rId5" Type="http://schemas.openxmlformats.org/officeDocument/2006/relationships/image" Target="../media/image11.png"/><Relationship Id="rId15" Type="http://schemas.openxmlformats.org/officeDocument/2006/relationships/image" Target="../media/image134.svg"/><Relationship Id="rId10" Type="http://schemas.openxmlformats.org/officeDocument/2006/relationships/image" Target="../media/image39.png"/><Relationship Id="rId4" Type="http://schemas.openxmlformats.org/officeDocument/2006/relationships/image" Target="../media/image21.png"/><Relationship Id="rId9" Type="http://schemas.openxmlformats.org/officeDocument/2006/relationships/image" Target="../media/image131.svg"/><Relationship Id="rId14" Type="http://schemas.openxmlformats.org/officeDocument/2006/relationships/image" Target="../media/image133.png"/></Relationships>
</file>

<file path=ppt/slides/_rels/slide34.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25.svg"/><Relationship Id="rId3" Type="http://schemas.openxmlformats.org/officeDocument/2006/relationships/image" Target="../media/image12.png"/><Relationship Id="rId7" Type="http://schemas.openxmlformats.org/officeDocument/2006/relationships/image" Target="../media/image129.svg"/><Relationship Id="rId12" Type="http://schemas.openxmlformats.org/officeDocument/2006/relationships/image" Target="../media/image124.png"/><Relationship Id="rId17" Type="http://schemas.openxmlformats.org/officeDocument/2006/relationships/image" Target="../media/image148.png"/><Relationship Id="rId2" Type="http://schemas.openxmlformats.org/officeDocument/2006/relationships/image" Target="../media/image144.png"/><Relationship Id="rId16"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28.png"/><Relationship Id="rId11" Type="http://schemas.openxmlformats.org/officeDocument/2006/relationships/image" Target="../media/image40.svg"/><Relationship Id="rId5" Type="http://schemas.openxmlformats.org/officeDocument/2006/relationships/image" Target="../media/image11.png"/><Relationship Id="rId15" Type="http://schemas.openxmlformats.org/officeDocument/2006/relationships/image" Target="../media/image134.svg"/><Relationship Id="rId10" Type="http://schemas.openxmlformats.org/officeDocument/2006/relationships/image" Target="../media/image39.png"/><Relationship Id="rId4" Type="http://schemas.openxmlformats.org/officeDocument/2006/relationships/image" Target="../media/image21.png"/><Relationship Id="rId9" Type="http://schemas.openxmlformats.org/officeDocument/2006/relationships/image" Target="../media/image131.svg"/><Relationship Id="rId14"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131.svg"/><Relationship Id="rId13" Type="http://schemas.openxmlformats.org/officeDocument/2006/relationships/image" Target="../media/image133.png"/><Relationship Id="rId3" Type="http://schemas.openxmlformats.org/officeDocument/2006/relationships/image" Target="../media/image21.png"/><Relationship Id="rId7" Type="http://schemas.openxmlformats.org/officeDocument/2006/relationships/image" Target="../media/image130.png"/><Relationship Id="rId12" Type="http://schemas.openxmlformats.org/officeDocument/2006/relationships/image" Target="../media/image125.svg"/><Relationship Id="rId2" Type="http://schemas.openxmlformats.org/officeDocument/2006/relationships/image" Target="../media/image12.png"/><Relationship Id="rId16" Type="http://schemas.openxmlformats.org/officeDocument/2006/relationships/image" Target="../media/image148.png"/><Relationship Id="rId1" Type="http://schemas.openxmlformats.org/officeDocument/2006/relationships/slideLayout" Target="../slideLayouts/slideLayout5.xml"/><Relationship Id="rId6" Type="http://schemas.openxmlformats.org/officeDocument/2006/relationships/image" Target="../media/image129.svg"/><Relationship Id="rId11" Type="http://schemas.openxmlformats.org/officeDocument/2006/relationships/image" Target="../media/image124.png"/><Relationship Id="rId5" Type="http://schemas.openxmlformats.org/officeDocument/2006/relationships/image" Target="../media/image128.png"/><Relationship Id="rId15" Type="http://schemas.openxmlformats.org/officeDocument/2006/relationships/image" Target="../media/image149.png"/><Relationship Id="rId10" Type="http://schemas.openxmlformats.org/officeDocument/2006/relationships/image" Target="../media/image40.svg"/><Relationship Id="rId4" Type="http://schemas.openxmlformats.org/officeDocument/2006/relationships/image" Target="../media/image11.png"/><Relationship Id="rId9" Type="http://schemas.openxmlformats.org/officeDocument/2006/relationships/image" Target="../media/image39.png"/><Relationship Id="rId14" Type="http://schemas.openxmlformats.org/officeDocument/2006/relationships/image" Target="../media/image134.sv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8.png"/><Relationship Id="rId1" Type="http://schemas.openxmlformats.org/officeDocument/2006/relationships/slideLayout" Target="../slideLayouts/slideLayout26.xml"/><Relationship Id="rId6" Type="http://schemas.openxmlformats.org/officeDocument/2006/relationships/image" Target="../media/image51.png"/><Relationship Id="rId5" Type="http://schemas.openxmlformats.org/officeDocument/2006/relationships/image" Target="../media/image21.png"/><Relationship Id="rId4" Type="http://schemas.openxmlformats.org/officeDocument/2006/relationships/image" Target="../media/image35.svg"/></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51.png"/><Relationship Id="rId4" Type="http://schemas.openxmlformats.org/officeDocument/2006/relationships/image" Target="../media/image4.png"/><Relationship Id="rId9" Type="http://schemas.openxmlformats.org/officeDocument/2006/relationships/image" Target="../media/image35.sv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2.png"/><Relationship Id="rId11" Type="http://schemas.openxmlformats.org/officeDocument/2006/relationships/image" Target="../media/image54.svg"/><Relationship Id="rId5" Type="http://schemas.openxmlformats.org/officeDocument/2006/relationships/image" Target="../media/image14.png"/><Relationship Id="rId10" Type="http://schemas.openxmlformats.org/officeDocument/2006/relationships/image" Target="../media/image53.png"/><Relationship Id="rId4" Type="http://schemas.openxmlformats.org/officeDocument/2006/relationships/image" Target="../media/image16.png"/><Relationship Id="rId9" Type="http://schemas.openxmlformats.org/officeDocument/2006/relationships/image" Target="../media/image35.svg"/></Relationships>
</file>

<file path=ppt/slides/_rels/slide3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2.png"/><Relationship Id="rId11" Type="http://schemas.openxmlformats.org/officeDocument/2006/relationships/image" Target="../media/image54.svg"/><Relationship Id="rId5" Type="http://schemas.openxmlformats.org/officeDocument/2006/relationships/image" Target="../media/image14.png"/><Relationship Id="rId10" Type="http://schemas.openxmlformats.org/officeDocument/2006/relationships/image" Target="../media/image53.png"/><Relationship Id="rId4" Type="http://schemas.openxmlformats.org/officeDocument/2006/relationships/image" Target="../media/image16.png"/><Relationship Id="rId9" Type="http://schemas.openxmlformats.org/officeDocument/2006/relationships/image" Target="../media/image35.svg"/></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14.png"/><Relationship Id="rId10" Type="http://schemas.openxmlformats.org/officeDocument/2006/relationships/image" Target="../media/image49.svg"/><Relationship Id="rId4" Type="http://schemas.openxmlformats.org/officeDocument/2006/relationships/image" Target="../media/image18.png"/><Relationship Id="rId9" Type="http://schemas.openxmlformats.org/officeDocument/2006/relationships/image" Target="../media/image48.png"/></Relationships>
</file>

<file path=ppt/slides/_rels/slide40.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7.png"/><Relationship Id="rId18" Type="http://schemas.openxmlformats.org/officeDocument/2006/relationships/image" Target="../media/image116.png"/><Relationship Id="rId3" Type="http://schemas.openxmlformats.org/officeDocument/2006/relationships/image" Target="../media/image6.png"/><Relationship Id="rId21" Type="http://schemas.openxmlformats.org/officeDocument/2006/relationships/image" Target="../media/image117.png"/><Relationship Id="rId7" Type="http://schemas.openxmlformats.org/officeDocument/2006/relationships/image" Target="../media/image11.png"/><Relationship Id="rId12" Type="http://schemas.openxmlformats.org/officeDocument/2006/relationships/image" Target="../media/image8.png"/><Relationship Id="rId17" Type="http://schemas.openxmlformats.org/officeDocument/2006/relationships/image" Target="../media/image150.png"/><Relationship Id="rId2" Type="http://schemas.openxmlformats.org/officeDocument/2006/relationships/notesSlide" Target="../notesSlides/notesSlide9.xml"/><Relationship Id="rId16" Type="http://schemas.openxmlformats.org/officeDocument/2006/relationships/image" Target="../media/image1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9.png"/><Relationship Id="rId5" Type="http://schemas.openxmlformats.org/officeDocument/2006/relationships/image" Target="../media/image19.png"/><Relationship Id="rId15" Type="http://schemas.openxmlformats.org/officeDocument/2006/relationships/image" Target="../media/image72.png"/><Relationship Id="rId10" Type="http://schemas.openxmlformats.org/officeDocument/2006/relationships/image" Target="../media/image20.png"/><Relationship Id="rId19" Type="http://schemas.openxmlformats.org/officeDocument/2006/relationships/image" Target="../media/image151.png"/><Relationship Id="rId4" Type="http://schemas.openxmlformats.org/officeDocument/2006/relationships/image" Target="../media/image113.png"/><Relationship Id="rId9" Type="http://schemas.openxmlformats.org/officeDocument/2006/relationships/image" Target="../media/image23.png"/><Relationship Id="rId14" Type="http://schemas.openxmlformats.org/officeDocument/2006/relationships/image" Target="../media/image73.png"/><Relationship Id="rId22"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50.png"/><Relationship Id="rId7"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51.png"/><Relationship Id="rId5" Type="http://schemas.openxmlformats.org/officeDocument/2006/relationships/image" Target="../media/image36.png"/><Relationship Id="rId10" Type="http://schemas.openxmlformats.org/officeDocument/2006/relationships/image" Target="../media/image46.png"/><Relationship Id="rId4" Type="http://schemas.openxmlformats.org/officeDocument/2006/relationships/image" Target="../media/image14.pn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35.sv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7.png"/><Relationship Id="rId7" Type="http://schemas.openxmlformats.org/officeDocument/2006/relationships/image" Target="../media/image49.sv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52.png"/><Relationship Id="rId4" Type="http://schemas.openxmlformats.org/officeDocument/2006/relationships/image" Target="../media/image1.png"/><Relationship Id="rId9" Type="http://schemas.openxmlformats.org/officeDocument/2006/relationships/image" Target="../media/image54.sv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sv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56.png"/><Relationship Id="rId5" Type="http://schemas.openxmlformats.org/officeDocument/2006/relationships/image" Target="../media/image1.png"/><Relationship Id="rId10" Type="http://schemas.openxmlformats.org/officeDocument/2006/relationships/image" Target="../media/image55.png"/><Relationship Id="rId4" Type="http://schemas.openxmlformats.org/officeDocument/2006/relationships/image" Target="../media/image7.png"/><Relationship Id="rId9" Type="http://schemas.openxmlformats.org/officeDocument/2006/relationships/image" Target="../media/image54.sv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svg"/><Relationship Id="rId3" Type="http://schemas.openxmlformats.org/officeDocument/2006/relationships/image" Target="../media/image49.sv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40.svg"/><Relationship Id="rId5" Type="http://schemas.openxmlformats.org/officeDocument/2006/relationships/image" Target="../media/image1.png"/><Relationship Id="rId10" Type="http://schemas.openxmlformats.org/officeDocument/2006/relationships/image" Target="../media/image39.png"/><Relationship Id="rId4" Type="http://schemas.openxmlformats.org/officeDocument/2006/relationships/image" Target="../media/image7.png"/><Relationship Id="rId9"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74" name="Google Shape;674;p43"/>
          <p:cNvPicPr preferRelativeResize="0"/>
          <p:nvPr/>
        </p:nvPicPr>
        <p:blipFill>
          <a:blip r:embed="rId3"/>
          <a:stretch>
            <a:fillRect/>
          </a:stretch>
        </p:blipFill>
        <p:spPr>
          <a:xfrm rot="-1234352">
            <a:off x="-771975" y="-334431"/>
            <a:ext cx="3423115" cy="960150"/>
          </a:xfrm>
          <a:prstGeom prst="rect">
            <a:avLst/>
          </a:prstGeom>
          <a:noFill/>
          <a:ln>
            <a:noFill/>
          </a:ln>
        </p:spPr>
      </p:pic>
      <p:pic>
        <p:nvPicPr>
          <p:cNvPr id="675" name="Google Shape;675;p43"/>
          <p:cNvPicPr preferRelativeResize="0"/>
          <p:nvPr/>
        </p:nvPicPr>
        <p:blipFill rotWithShape="1">
          <a:blip r:embed="rId4"/>
          <a:srcRect r="35408"/>
          <a:stretch>
            <a:fillRect/>
          </a:stretch>
        </p:blipFill>
        <p:spPr>
          <a:xfrm>
            <a:off x="7546204" y="1702063"/>
            <a:ext cx="1583246" cy="4025075"/>
          </a:xfrm>
          <a:prstGeom prst="rect">
            <a:avLst/>
          </a:prstGeom>
          <a:noFill/>
          <a:ln>
            <a:noFill/>
          </a:ln>
        </p:spPr>
      </p:pic>
      <p:pic>
        <p:nvPicPr>
          <p:cNvPr id="676" name="Google Shape;676;p43"/>
          <p:cNvPicPr preferRelativeResize="0"/>
          <p:nvPr/>
        </p:nvPicPr>
        <p:blipFill>
          <a:blip r:embed="rId5"/>
          <a:stretch>
            <a:fillRect/>
          </a:stretch>
        </p:blipFill>
        <p:spPr>
          <a:xfrm rot="-977694">
            <a:off x="7070016" y="2902082"/>
            <a:ext cx="542219" cy="1814588"/>
          </a:xfrm>
          <a:prstGeom prst="rect">
            <a:avLst/>
          </a:prstGeom>
          <a:noFill/>
          <a:ln>
            <a:noFill/>
          </a:ln>
        </p:spPr>
      </p:pic>
      <p:pic>
        <p:nvPicPr>
          <p:cNvPr id="475" name="Google Shape;475;p35"/>
          <p:cNvPicPr preferRelativeResize="0"/>
          <p:nvPr/>
        </p:nvPicPr>
        <p:blipFill>
          <a:blip r:embed="rId6"/>
          <a:stretch>
            <a:fillRect/>
          </a:stretch>
        </p:blipFill>
        <p:spPr>
          <a:xfrm>
            <a:off x="7069468" y="2464067"/>
            <a:ext cx="1354690" cy="3013866"/>
          </a:xfrm>
          <a:prstGeom prst="rect">
            <a:avLst/>
          </a:prstGeom>
          <a:noFill/>
          <a:ln>
            <a:noFill/>
          </a:ln>
        </p:spPr>
      </p:pic>
      <p:sp>
        <p:nvSpPr>
          <p:cNvPr id="634" name="Google Shape;634;p42"/>
          <p:cNvSpPr txBox="1">
            <a:spLocks noGrp="1"/>
          </p:cNvSpPr>
          <p:nvPr>
            <p:ph type="title"/>
          </p:nvPr>
        </p:nvSpPr>
        <p:spPr>
          <a:xfrm>
            <a:off x="891223" y="1196206"/>
            <a:ext cx="7361555" cy="1415742"/>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IN" altLang="en-GB" sz="4000" b="1" dirty="0">
                <a:solidFill>
                  <a:srgbClr val="8C6646"/>
                </a:solidFill>
                <a:latin typeface="Algerian" panose="04020705040A02060702" charset="0"/>
                <a:cs typeface="Algerian" panose="04020705040A02060702" charset="0"/>
              </a:rPr>
              <a:t>Crop Guard – Animal detection in crop fields</a:t>
            </a:r>
          </a:p>
        </p:txBody>
      </p:sp>
      <p:grpSp>
        <p:nvGrpSpPr>
          <p:cNvPr id="743" name="Google Shape;743;p47"/>
          <p:cNvGrpSpPr/>
          <p:nvPr/>
        </p:nvGrpSpPr>
        <p:grpSpPr>
          <a:xfrm>
            <a:off x="5428883" y="2769329"/>
            <a:ext cx="426172" cy="410498"/>
            <a:chOff x="1037825" y="122625"/>
            <a:chExt cx="709800" cy="709800"/>
          </a:xfrm>
        </p:grpSpPr>
        <p:sp>
          <p:nvSpPr>
            <p:cNvPr id="744" name="Google Shape;744;p47"/>
            <p:cNvSpPr/>
            <p:nvPr/>
          </p:nvSpPr>
          <p:spPr>
            <a:xfrm>
              <a:off x="1037825" y="122625"/>
              <a:ext cx="709800" cy="709800"/>
            </a:xfrm>
            <a:prstGeom prst="ellipse">
              <a:avLst/>
            </a:prstGeom>
            <a:solidFill>
              <a:srgbClr val="FFFFFF">
                <a:alpha val="2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p:nvPr/>
          </p:nvSpPr>
          <p:spPr>
            <a:xfrm>
              <a:off x="1168475" y="253275"/>
              <a:ext cx="448500" cy="448500"/>
            </a:xfrm>
            <a:prstGeom prst="ellipse">
              <a:avLst/>
            </a:prstGeom>
            <a:solidFill>
              <a:srgbClr val="FFFFFF">
                <a:alpha val="6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7"/>
            <p:cNvSpPr/>
            <p:nvPr/>
          </p:nvSpPr>
          <p:spPr>
            <a:xfrm>
              <a:off x="1281275" y="366075"/>
              <a:ext cx="222900" cy="222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53"/>
          <p:cNvSpPr/>
          <p:nvPr/>
        </p:nvSpPr>
        <p:spPr>
          <a:xfrm>
            <a:off x="958627" y="3011121"/>
            <a:ext cx="3406140" cy="1478280"/>
          </a:xfrm>
          <a:prstGeom prst="roundRect">
            <a:avLst>
              <a:gd name="adj" fmla="val 7379"/>
            </a:avLst>
          </a:prstGeom>
          <a:solidFill>
            <a:srgbClr val="FFFFFF">
              <a:alpha val="46980"/>
            </a:srgbClr>
          </a:solidFill>
          <a:ln>
            <a:noFill/>
          </a:ln>
        </p:spPr>
        <p:txBody>
          <a:bodyPr spcFirstLastPara="1" wrap="square" lIns="91425" tIns="91425" rIns="91425" bIns="91425" anchor="ctr" anchorCtr="0">
            <a:noAutofit/>
            <a:scene3d>
              <a:camera prst="orthographicFront"/>
              <a:lightRig rig="threePt" dir="t"/>
            </a:scene3d>
          </a:bodyPr>
          <a:lstStyle/>
          <a:p>
            <a:pPr marL="0" lvl="0" indent="0" algn="ctr" rtl="0">
              <a:spcBef>
                <a:spcPts val="0"/>
              </a:spcBef>
              <a:spcAft>
                <a:spcPts val="0"/>
              </a:spcAft>
              <a:buNone/>
            </a:pPr>
            <a:endParaRPr lang="en-US" sz="1800">
              <a:solidFill>
                <a:schemeClr val="tx1"/>
              </a:solidFill>
              <a:effectLst>
                <a:outerShdw blurRad="38100" dist="19050" dir="2700000" algn="tl" rotWithShape="0">
                  <a:schemeClr val="dk1">
                    <a:alpha val="40000"/>
                  </a:schemeClr>
                </a:outerShdw>
              </a:effectLst>
              <a:latin typeface="Permanent Marker" charset="0"/>
              <a:cs typeface="Permanent Marker" charset="0"/>
            </a:endParaRPr>
          </a:p>
        </p:txBody>
      </p:sp>
      <p:sp>
        <p:nvSpPr>
          <p:cNvPr id="9" name="Text Box 8"/>
          <p:cNvSpPr txBox="1"/>
          <p:nvPr/>
        </p:nvSpPr>
        <p:spPr>
          <a:xfrm>
            <a:off x="1092882" y="3107301"/>
            <a:ext cx="2366353" cy="1323439"/>
          </a:xfrm>
          <a:prstGeom prst="rect">
            <a:avLst/>
          </a:prstGeom>
          <a:noFill/>
        </p:spPr>
        <p:txBody>
          <a:bodyPr wrap="none" rtlCol="0">
            <a:spAutoFit/>
          </a:bodyPr>
          <a:lstStyle/>
          <a:p>
            <a:pPr marL="0" lvl="0" indent="0" rtl="0">
              <a:spcBef>
                <a:spcPts val="0"/>
              </a:spcBef>
              <a:spcAft>
                <a:spcPts val="0"/>
              </a:spcAft>
              <a:buNone/>
            </a:pPr>
            <a: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t>Submitted By-</a:t>
            </a:r>
            <a:b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br>
            <a: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t>TEJASHWINI RATHOD</a:t>
            </a:r>
            <a:b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br>
            <a: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t>PRATHAMESH CHOUGULE</a:t>
            </a:r>
            <a:b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br>
            <a: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t>SHRIRAM HEBBAR</a:t>
            </a:r>
            <a:b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br>
            <a: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t>SHRINATH KORAJKAR</a:t>
            </a:r>
            <a:endPar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endParaRPr>
          </a:p>
        </p:txBody>
      </p:sp>
      <p:sp>
        <p:nvSpPr>
          <p:cNvPr id="17" name="Google Shape;860;p53"/>
          <p:cNvSpPr/>
          <p:nvPr/>
        </p:nvSpPr>
        <p:spPr>
          <a:xfrm>
            <a:off x="4611837" y="3361308"/>
            <a:ext cx="2182747" cy="893182"/>
          </a:xfrm>
          <a:prstGeom prst="roundRect">
            <a:avLst>
              <a:gd name="adj" fmla="val 7379"/>
            </a:avLst>
          </a:prstGeom>
          <a:solidFill>
            <a:srgbClr val="FFFFFF">
              <a:alpha val="46980"/>
            </a:srgbClr>
          </a:solidFill>
          <a:ln>
            <a:noFill/>
          </a:ln>
        </p:spPr>
        <p:txBody>
          <a:bodyPr spcFirstLastPara="1" wrap="square" lIns="91425" tIns="91425" rIns="91425" bIns="91425" anchor="ctr" anchorCtr="0">
            <a:noAutofit/>
            <a:scene3d>
              <a:camera prst="orthographicFront"/>
              <a:lightRig rig="threePt" dir="t"/>
            </a:scene3d>
          </a:bodyPr>
          <a:lstStyle/>
          <a:p>
            <a:pPr marL="0" lvl="0" indent="0" algn="ctr" rtl="0">
              <a:spcBef>
                <a:spcPts val="0"/>
              </a:spcBef>
              <a:spcAft>
                <a:spcPts val="0"/>
              </a:spcAft>
              <a:buNone/>
            </a:pPr>
            <a:endParaRPr lang="en-US" sz="1800">
              <a:solidFill>
                <a:schemeClr val="tx1"/>
              </a:solidFill>
              <a:effectLst>
                <a:outerShdw blurRad="38100" dist="19050" dir="2700000" algn="tl" rotWithShape="0">
                  <a:schemeClr val="dk1">
                    <a:alpha val="40000"/>
                  </a:schemeClr>
                </a:outerShdw>
              </a:effectLst>
              <a:latin typeface="Permanent Marker" charset="0"/>
              <a:cs typeface="Permanent Marker" charset="0"/>
            </a:endParaRPr>
          </a:p>
        </p:txBody>
      </p:sp>
      <p:sp>
        <p:nvSpPr>
          <p:cNvPr id="18" name="Text Box 17"/>
          <p:cNvSpPr txBox="1"/>
          <p:nvPr/>
        </p:nvSpPr>
        <p:spPr>
          <a:xfrm>
            <a:off x="4673086" y="3399911"/>
            <a:ext cx="2060248" cy="830997"/>
          </a:xfrm>
          <a:prstGeom prst="rect">
            <a:avLst/>
          </a:prstGeom>
          <a:noFill/>
        </p:spPr>
        <p:txBody>
          <a:bodyPr wrap="square" rtlCol="0" anchor="t">
            <a:spAutoFit/>
            <a:scene3d>
              <a:camera prst="orthographicFront"/>
              <a:lightRig rig="threePt" dir="t"/>
            </a:scene3d>
          </a:bodyPr>
          <a:lstStyle/>
          <a:p>
            <a: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t>Project Guide-</a:t>
            </a:r>
            <a:b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br>
            <a:r>
              <a:rPr lang="en-US" sz="1600" dirty="0">
                <a:solidFill>
                  <a:schemeClr val="tx1"/>
                </a:solidFill>
                <a:effectLst>
                  <a:outerShdw blurRad="38100" dist="19050" dir="2700000" algn="tl" rotWithShape="0">
                    <a:schemeClr val="dk1">
                      <a:alpha val="40000"/>
                    </a:schemeClr>
                  </a:outerShdw>
                </a:effectLst>
                <a:latin typeface="Permanent Marker" charset="0"/>
                <a:cs typeface="Permanent Marker" charset="0"/>
                <a:sym typeface="+mn-ea"/>
              </a:rPr>
              <a:t>PROF. DHANASHREE KULKARNI</a:t>
            </a:r>
            <a:endParaRPr lang="en-US" sz="1600" dirty="0">
              <a:solidFill>
                <a:schemeClr val="tx1"/>
              </a:solidFill>
              <a:effectLst>
                <a:outerShdw blurRad="38100" dist="19050" dir="2700000" algn="tl" rotWithShape="0">
                  <a:schemeClr val="dk1">
                    <a:alpha val="40000"/>
                  </a:schemeClr>
                </a:outerShdw>
              </a:effectLst>
              <a:sym typeface="+mn-ea"/>
            </a:endParaRPr>
          </a:p>
        </p:txBody>
      </p:sp>
      <p:sp>
        <p:nvSpPr>
          <p:cNvPr id="11" name="TextBox 3"/>
          <p:cNvSpPr txBox="1"/>
          <p:nvPr/>
        </p:nvSpPr>
        <p:spPr>
          <a:xfrm>
            <a:off x="1182188" y="20423"/>
            <a:ext cx="6779625" cy="116955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SURESH ANGADI EDUCATION FOUNDATION’S </a:t>
            </a:r>
          </a:p>
          <a:p>
            <a:pPr algn="ctr"/>
            <a:r>
              <a:rPr lang="en-IN" b="1" dirty="0">
                <a:latin typeface="Times New Roman" panose="02020603050405020304" pitchFamily="18" charset="0"/>
                <a:cs typeface="Times New Roman" panose="02020603050405020304" pitchFamily="18" charset="0"/>
              </a:rPr>
              <a:t>ANGADI INSTITUTE OF TECHNOLOGY AND MANAGEMENT </a:t>
            </a:r>
          </a:p>
          <a:p>
            <a:pPr algn="ctr"/>
            <a:r>
              <a:rPr lang="en-IN" dirty="0">
                <a:latin typeface="Times New Roman" panose="02020603050405020304" pitchFamily="18" charset="0"/>
                <a:cs typeface="Times New Roman" panose="02020603050405020304" pitchFamily="18" charset="0"/>
              </a:rPr>
              <a:t>Savagaon Road, BELAGAVI – 590009. </a:t>
            </a:r>
          </a:p>
          <a:p>
            <a:pPr algn="ctr"/>
            <a:r>
              <a:rPr lang="en-IN" dirty="0">
                <a:latin typeface="Times New Roman" panose="02020603050405020304" pitchFamily="18" charset="0"/>
                <a:cs typeface="Times New Roman" panose="02020603050405020304" pitchFamily="18" charset="0"/>
              </a:rPr>
              <a:t>(Approved by AICTE, New Delhi &amp; Affiliated to Visvesvaraya Technological University, Belagavi, Accredited by NAAC)</a:t>
            </a:r>
          </a:p>
        </p:txBody>
      </p:sp>
      <p:pic>
        <p:nvPicPr>
          <p:cNvPr id="2" name="Picture 1"/>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backgroundRemoval t="9023" b="97744" l="4795" r="93151">
                        <a14:foregroundMark x1="88356" y1="43609" x2="88356" y2="43609"/>
                        <a14:foregroundMark x1="90411" y1="48120" x2="90411" y2="48120"/>
                        <a14:foregroundMark x1="31507" y1="91729" x2="31507" y2="91729"/>
                        <a14:foregroundMark x1="51370" y1="96241" x2="51370" y2="96241"/>
                        <a14:foregroundMark x1="30822" y1="97744" x2="30822" y2="97744"/>
                        <a14:foregroundMark x1="23288" y1="96992" x2="23288" y2="96992"/>
                        <a14:foregroundMark x1="13699" y1="94737" x2="13699" y2="94737"/>
                        <a14:foregroundMark x1="11644" y1="91729" x2="11644" y2="91729"/>
                        <a14:foregroundMark x1="9589" y1="90977" x2="9589" y2="90977"/>
                        <a14:foregroundMark x1="91781" y1="45113" x2="91781" y2="45113"/>
                        <a14:foregroundMark x1="91096" y1="45865" x2="91096" y2="45865"/>
                        <a14:foregroundMark x1="91096" y1="45113" x2="91096" y2="45113"/>
                        <a14:foregroundMark x1="91096" y1="45113" x2="91096" y2="45113"/>
                        <a14:foregroundMark x1="91096" y1="45113" x2="91096" y2="47368"/>
                        <a14:foregroundMark x1="63699" y1="97744" x2="63699" y2="97744"/>
                        <a14:foregroundMark x1="75342" y1="97744" x2="75342" y2="97744"/>
                        <a14:foregroundMark x1="82192" y1="98496" x2="82192" y2="98496"/>
                        <a14:foregroundMark x1="84247" y1="93233" x2="84247" y2="93233"/>
                        <a14:foregroundMark x1="86986" y1="91729" x2="86986" y2="91729"/>
                        <a14:foregroundMark x1="91096" y1="90977" x2="91096" y2="90977"/>
                        <a14:foregroundMark x1="90411" y1="88722" x2="90411" y2="88722"/>
                        <a14:foregroundMark x1="93151" y1="87970" x2="93151" y2="87970"/>
                        <a14:foregroundMark x1="8904" y1="87970" x2="8904" y2="87970"/>
                      </a14:backgroundRemoval>
                    </a14:imgEffect>
                  </a14:imgLayer>
                </a14:imgProps>
              </a:ext>
            </a:extLst>
          </a:blip>
          <a:stretch>
            <a:fillRect/>
          </a:stretch>
        </p:blipFill>
        <p:spPr>
          <a:xfrm>
            <a:off x="255741" y="25429"/>
            <a:ext cx="1023268" cy="932155"/>
          </a:xfrm>
          <a:prstGeom prst="rect">
            <a:avLst/>
          </a:prstGeom>
        </p:spPr>
      </p:pic>
      <p:graphicFrame>
        <p:nvGraphicFramePr>
          <p:cNvPr id="13" name="Diagram 12"/>
          <p:cNvGraphicFramePr/>
          <p:nvPr>
            <p:extLst>
              <p:ext uri="{D42A27DB-BD31-4B8C-83A1-F6EECF244321}">
                <p14:modId xmlns:p14="http://schemas.microsoft.com/office/powerpoint/2010/main" val="2586083194"/>
              </p:ext>
            </p:extLst>
          </p:nvPr>
        </p:nvGraphicFramePr>
        <p:xfrm>
          <a:off x="7794517" y="162732"/>
          <a:ext cx="1125436" cy="8403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 name="Picture 3">
            <a:extLst>
              <a:ext uri="{FF2B5EF4-FFF2-40B4-BE49-F238E27FC236}">
                <a16:creationId xmlns:a16="http://schemas.microsoft.com/office/drawing/2014/main" id="{E3B4841F-A012-CE79-EB83-CAD9681FAF9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88040">
            <a:off x="4507879" y="-121174"/>
            <a:ext cx="157654" cy="457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iterate type="lt">
                                    <p:tmPct val="5000"/>
                                  </p:iterate>
                                  <p:childTnLst>
                                    <p:set>
                                      <p:cBhvr>
                                        <p:cTn id="6" dur="1" fill="hold">
                                          <p:stCondLst>
                                            <p:cond delay="0"/>
                                          </p:stCondLst>
                                        </p:cTn>
                                        <p:tgtEl>
                                          <p:spTgt spid="634"/>
                                        </p:tgtEl>
                                        <p:attrNameLst>
                                          <p:attrName>style.visibility</p:attrName>
                                        </p:attrNameLst>
                                      </p:cBhvr>
                                      <p:to>
                                        <p:strVal val="visible"/>
                                      </p:to>
                                    </p:set>
                                    <p:animEffect transition="in" filter="blinds(horizontal)">
                                      <p:cBhvr>
                                        <p:cTn id="7" dur="500"/>
                                        <p:tgtEl>
                                          <p:spTgt spid="634"/>
                                        </p:tgtEl>
                                      </p:cBhvr>
                                    </p:animEffect>
                                  </p:childTnLst>
                                </p:cTn>
                              </p:par>
                            </p:childTnLst>
                          </p:cTn>
                        </p:par>
                        <p:par>
                          <p:cTn id="8" fill="hold">
                            <p:stCondLst>
                              <p:cond delay="1400"/>
                            </p:stCondLst>
                            <p:childTnLst>
                              <p:par>
                                <p:cTn id="9" presetID="1" presetClass="entr" presetSubtype="0" fill="hold" grpId="0" nodeType="afterEffect">
                                  <p:stCondLst>
                                    <p:cond delay="0"/>
                                  </p:stCondLst>
                                  <p:iterate type="lt">
                                    <p:tmAbs val="50"/>
                                  </p:iterate>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iterate type="lt">
                                    <p:tmAbs val="50"/>
                                  </p:iterate>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0" bldLvl="0"/>
      <p:bldP spid="634" grpId="1"/>
      <p:bldP spid="9"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7">
            <a:extLst>
              <a:ext uri="{FF2B5EF4-FFF2-40B4-BE49-F238E27FC236}">
                <a16:creationId xmlns:a16="http://schemas.microsoft.com/office/drawing/2014/main" id="{E9B5F3A4-C30C-9359-F57E-37D92D4A15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35063" y="4192365"/>
            <a:ext cx="606006" cy="592784"/>
          </a:xfrm>
          <a:prstGeom prst="rect">
            <a:avLst/>
          </a:prstGeom>
        </p:spPr>
      </p:pic>
      <p:pic>
        <p:nvPicPr>
          <p:cNvPr id="13" name="Picture 6">
            <a:extLst>
              <a:ext uri="{FF2B5EF4-FFF2-40B4-BE49-F238E27FC236}">
                <a16:creationId xmlns:a16="http://schemas.microsoft.com/office/drawing/2014/main" id="{777F9AC4-5D76-01D9-A088-855BE062DB2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97918" y="3731148"/>
            <a:ext cx="1421618" cy="1402776"/>
          </a:xfrm>
          <a:prstGeom prst="rect">
            <a:avLst/>
          </a:prstGeom>
        </p:spPr>
      </p:pic>
      <p:pic>
        <p:nvPicPr>
          <p:cNvPr id="9" name="Picture 8">
            <a:extLst>
              <a:ext uri="{FF2B5EF4-FFF2-40B4-BE49-F238E27FC236}">
                <a16:creationId xmlns:a16="http://schemas.microsoft.com/office/drawing/2014/main" id="{5C8F99D5-8AA8-066E-DF6A-B72D5A383989}"/>
              </a:ext>
            </a:extLst>
          </p:cNvPr>
          <p:cNvPicPr>
            <a:picLocks noChangeAspect="1"/>
          </p:cNvPicPr>
          <p:nvPr/>
        </p:nvPicPr>
        <p:blipFill>
          <a:blip r:embed="rId6"/>
          <a:stretch>
            <a:fillRect/>
          </a:stretch>
        </p:blipFill>
        <p:spPr>
          <a:xfrm flipH="1">
            <a:off x="785881" y="4874314"/>
            <a:ext cx="196698" cy="116056"/>
          </a:xfrm>
          <a:prstGeom prst="rect">
            <a:avLst/>
          </a:prstGeom>
          <a:scene3d>
            <a:camera prst="orthographicFront">
              <a:rot lat="0" lon="10200000" rev="0"/>
            </a:camera>
            <a:lightRig rig="threePt" dir="t"/>
          </a:scene3d>
        </p:spPr>
      </p:pic>
      <p:pic>
        <p:nvPicPr>
          <p:cNvPr id="2" name="Picture 1">
            <a:extLst>
              <a:ext uri="{FF2B5EF4-FFF2-40B4-BE49-F238E27FC236}">
                <a16:creationId xmlns:a16="http://schemas.microsoft.com/office/drawing/2014/main" id="{279F9DFE-1239-319B-52AD-E92C7D06E40E}"/>
              </a:ext>
            </a:extLst>
          </p:cNvPr>
          <p:cNvPicPr>
            <a:picLocks noChangeAspect="1"/>
          </p:cNvPicPr>
          <p:nvPr/>
        </p:nvPicPr>
        <p:blipFill>
          <a:blip r:embed="rId7"/>
          <a:stretch>
            <a:fillRect/>
          </a:stretch>
        </p:blipFill>
        <p:spPr>
          <a:xfrm flipH="1">
            <a:off x="563077" y="4599420"/>
            <a:ext cx="445608" cy="374652"/>
          </a:xfrm>
          <a:prstGeom prst="rect">
            <a:avLst/>
          </a:prstGeom>
        </p:spPr>
      </p:pic>
      <p:pic>
        <p:nvPicPr>
          <p:cNvPr id="5" name="Picture 3">
            <a:extLst>
              <a:ext uri="{FF2B5EF4-FFF2-40B4-BE49-F238E27FC236}">
                <a16:creationId xmlns:a16="http://schemas.microsoft.com/office/drawing/2014/main" id="{AE3C1740-4E30-601A-E771-AD3B74A568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54417">
            <a:off x="1679545" y="-26674"/>
            <a:ext cx="5815906" cy="1110012"/>
          </a:xfrm>
          <a:prstGeom prst="rect">
            <a:avLst/>
          </a:prstGeom>
        </p:spPr>
      </p:pic>
      <p:sp>
        <p:nvSpPr>
          <p:cNvPr id="589" name="Google Shape;589;p40"/>
          <p:cNvSpPr/>
          <p:nvPr/>
        </p:nvSpPr>
        <p:spPr>
          <a:xfrm>
            <a:off x="7437334" y="-524510"/>
            <a:ext cx="1199515" cy="1423035"/>
          </a:xfrm>
          <a:custGeom>
            <a:avLst/>
            <a:gdLst/>
            <a:ahLst/>
            <a:cxnLst/>
            <a:rect l="l" t="t" r="r" b="b"/>
            <a:pathLst>
              <a:path w="22055" h="25868" extrusionOk="0">
                <a:moveTo>
                  <a:pt x="1882" y="0"/>
                </a:moveTo>
                <a:cubicBezTo>
                  <a:pt x="1480" y="9"/>
                  <a:pt x="1130" y="86"/>
                  <a:pt x="736" y="94"/>
                </a:cubicBezTo>
                <a:cubicBezTo>
                  <a:pt x="0" y="5937"/>
                  <a:pt x="651" y="11943"/>
                  <a:pt x="2618" y="17486"/>
                </a:cubicBezTo>
                <a:cubicBezTo>
                  <a:pt x="2892" y="18291"/>
                  <a:pt x="3208" y="19078"/>
                  <a:pt x="3593" y="19830"/>
                </a:cubicBezTo>
                <a:cubicBezTo>
                  <a:pt x="4552" y="21738"/>
                  <a:pt x="5963" y="23432"/>
                  <a:pt x="7674" y="24715"/>
                </a:cubicBezTo>
                <a:cubicBezTo>
                  <a:pt x="8119" y="25057"/>
                  <a:pt x="8607" y="25365"/>
                  <a:pt x="9128" y="25571"/>
                </a:cubicBezTo>
                <a:cubicBezTo>
                  <a:pt x="9643" y="25774"/>
                  <a:pt x="10185" y="25867"/>
                  <a:pt x="10731" y="25867"/>
                </a:cubicBezTo>
                <a:cubicBezTo>
                  <a:pt x="11956" y="25867"/>
                  <a:pt x="13202" y="25398"/>
                  <a:pt x="14201" y="24647"/>
                </a:cubicBezTo>
                <a:cubicBezTo>
                  <a:pt x="15630" y="23577"/>
                  <a:pt x="16622" y="22003"/>
                  <a:pt x="17427" y="20412"/>
                </a:cubicBezTo>
                <a:cubicBezTo>
                  <a:pt x="20412" y="14501"/>
                  <a:pt x="21319" y="7777"/>
                  <a:pt x="22021" y="1189"/>
                </a:cubicBezTo>
                <a:cubicBezTo>
                  <a:pt x="22046" y="1001"/>
                  <a:pt x="22055" y="787"/>
                  <a:pt x="21935" y="651"/>
                </a:cubicBezTo>
                <a:cubicBezTo>
                  <a:pt x="21832" y="531"/>
                  <a:pt x="21661" y="505"/>
                  <a:pt x="21499" y="471"/>
                </a:cubicBezTo>
                <a:cubicBezTo>
                  <a:pt x="21485" y="470"/>
                  <a:pt x="21471" y="469"/>
                  <a:pt x="21457" y="469"/>
                </a:cubicBezTo>
                <a:cubicBezTo>
                  <a:pt x="21147" y="469"/>
                  <a:pt x="20901" y="800"/>
                  <a:pt x="20608" y="800"/>
                </a:cubicBezTo>
                <a:cubicBezTo>
                  <a:pt x="20588" y="800"/>
                  <a:pt x="20569" y="799"/>
                  <a:pt x="20549" y="796"/>
                </a:cubicBezTo>
                <a:cubicBezTo>
                  <a:pt x="20130" y="5724"/>
                  <a:pt x="19702" y="10702"/>
                  <a:pt x="18265" y="15442"/>
                </a:cubicBezTo>
                <a:cubicBezTo>
                  <a:pt x="17418" y="18222"/>
                  <a:pt x="16126" y="21037"/>
                  <a:pt x="13748" y="22713"/>
                </a:cubicBezTo>
                <a:cubicBezTo>
                  <a:pt x="12909" y="23310"/>
                  <a:pt x="11929" y="23749"/>
                  <a:pt x="10898" y="23749"/>
                </a:cubicBezTo>
                <a:cubicBezTo>
                  <a:pt x="10879" y="23749"/>
                  <a:pt x="10859" y="23749"/>
                  <a:pt x="10839" y="23749"/>
                </a:cubicBezTo>
                <a:cubicBezTo>
                  <a:pt x="9282" y="23740"/>
                  <a:pt x="7897" y="22722"/>
                  <a:pt x="6853" y="21567"/>
                </a:cubicBezTo>
                <a:cubicBezTo>
                  <a:pt x="3867" y="18256"/>
                  <a:pt x="2849" y="13645"/>
                  <a:pt x="2276" y="9231"/>
                </a:cubicBezTo>
                <a:cubicBezTo>
                  <a:pt x="1882" y="6168"/>
                  <a:pt x="1643" y="3080"/>
                  <a:pt x="1882" y="0"/>
                </a:cubicBezTo>
                <a:close/>
              </a:path>
            </a:pathLst>
          </a:custGeom>
          <a:solidFill>
            <a:srgbClr val="8A9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2" name="Google Shape;602;p40"/>
          <p:cNvPicPr preferRelativeResize="0"/>
          <p:nvPr/>
        </p:nvPicPr>
        <p:blipFill>
          <a:blip r:embed="rId10"/>
          <a:stretch>
            <a:fillRect/>
          </a:stretch>
        </p:blipFill>
        <p:spPr>
          <a:xfrm rot="18057118">
            <a:off x="844261" y="4059379"/>
            <a:ext cx="494665" cy="1673860"/>
          </a:xfrm>
          <a:prstGeom prst="rect">
            <a:avLst/>
          </a:prstGeom>
          <a:noFill/>
          <a:ln>
            <a:noFill/>
          </a:ln>
        </p:spPr>
      </p:pic>
      <p:pic>
        <p:nvPicPr>
          <p:cNvPr id="603" name="Google Shape;603;p40"/>
          <p:cNvPicPr preferRelativeResize="0"/>
          <p:nvPr/>
        </p:nvPicPr>
        <p:blipFill>
          <a:blip r:embed="rId11"/>
          <a:stretch>
            <a:fillRect/>
          </a:stretch>
        </p:blipFill>
        <p:spPr>
          <a:xfrm rot="-2888025">
            <a:off x="8407400" y="32385"/>
            <a:ext cx="485140" cy="890905"/>
          </a:xfrm>
          <a:prstGeom prst="rect">
            <a:avLst/>
          </a:prstGeom>
          <a:noFill/>
          <a:ln>
            <a:noFill/>
          </a:ln>
        </p:spPr>
      </p:pic>
      <p:pic>
        <p:nvPicPr>
          <p:cNvPr id="7" name="Google Shape;596;p40"/>
          <p:cNvPicPr preferRelativeResize="0"/>
          <p:nvPr/>
        </p:nvPicPr>
        <p:blipFill>
          <a:blip r:embed="rId12"/>
          <a:stretch>
            <a:fillRect/>
          </a:stretch>
        </p:blipFill>
        <p:spPr>
          <a:xfrm rot="439755">
            <a:off x="-203896" y="2328547"/>
            <a:ext cx="901062" cy="2778970"/>
          </a:xfrm>
          <a:prstGeom prst="rect">
            <a:avLst/>
          </a:prstGeom>
          <a:noFill/>
          <a:ln>
            <a:noFill/>
          </a:ln>
        </p:spPr>
      </p:pic>
      <p:pic>
        <p:nvPicPr>
          <p:cNvPr id="8" name="Google Shape;597;p40"/>
          <p:cNvPicPr preferRelativeResize="0"/>
          <p:nvPr/>
        </p:nvPicPr>
        <p:blipFill>
          <a:blip r:embed="rId13"/>
          <a:stretch>
            <a:fillRect/>
          </a:stretch>
        </p:blipFill>
        <p:spPr>
          <a:xfrm rot="-1991653">
            <a:off x="7743567" y="4440156"/>
            <a:ext cx="722568" cy="809132"/>
          </a:xfrm>
          <a:prstGeom prst="rect">
            <a:avLst/>
          </a:prstGeom>
          <a:noFill/>
          <a:ln>
            <a:noFill/>
          </a:ln>
        </p:spPr>
      </p:pic>
      <p:sp>
        <p:nvSpPr>
          <p:cNvPr id="3" name="Text Placeholder 4">
            <a:extLst>
              <a:ext uri="{FF2B5EF4-FFF2-40B4-BE49-F238E27FC236}">
                <a16:creationId xmlns:a16="http://schemas.microsoft.com/office/drawing/2014/main" id="{9B854830-F66B-367F-9F07-652EDDC197C2}"/>
              </a:ext>
            </a:extLst>
          </p:cNvPr>
          <p:cNvSpPr>
            <a:spLocks noGrp="1"/>
          </p:cNvSpPr>
          <p:nvPr>
            <p:ph type="body" idx="1"/>
          </p:nvPr>
        </p:nvSpPr>
        <p:spPr>
          <a:xfrm>
            <a:off x="830179" y="1185541"/>
            <a:ext cx="7483642" cy="2893069"/>
          </a:xfrm>
          <a:noFill/>
          <a:ln>
            <a:noFill/>
          </a:ln>
        </p:spPr>
        <p:txBody>
          <a:bodyPr>
            <a:spAutoFit/>
          </a:bodyPr>
          <a:lstStyle/>
          <a:p>
            <a:pPr marL="139700" indent="0" algn="just">
              <a:buNone/>
            </a:pPr>
            <a:r>
              <a:rPr lang="en-US" sz="1600" b="1" dirty="0">
                <a:latin typeface="Times New Roman" panose="02020603050405020304" pitchFamily="18" charset="0"/>
                <a:cs typeface="Times New Roman" panose="02020603050405020304" pitchFamily="18" charset="0"/>
                <a:sym typeface="+mn-ea"/>
              </a:rPr>
              <a:t>Title:  </a:t>
            </a:r>
            <a:r>
              <a:rPr lang="en-US" sz="1600" dirty="0">
                <a:latin typeface="Times New Roman" panose="02020603050405020304" pitchFamily="18" charset="0"/>
                <a:cs typeface="Times New Roman" panose="02020603050405020304" pitchFamily="18" charset="0"/>
                <a:sym typeface="+mn-ea"/>
              </a:rPr>
              <a:t>Design, Development and Evaluation of an Intelligent Animal Repelling System for Crop Protection Based on Embedded Edge-AI.</a:t>
            </a:r>
            <a:endParaRPr lang="en-US" sz="1600" dirty="0">
              <a:latin typeface="Times New Roman" panose="02020603050405020304" pitchFamily="18" charset="0"/>
              <a:cs typeface="Times New Roman" panose="02020603050405020304" pitchFamily="18" charset="0"/>
            </a:endParaRPr>
          </a:p>
          <a:p>
            <a:pPr marL="139700" indent="0" algn="just">
              <a:buNone/>
            </a:pPr>
            <a:r>
              <a:rPr lang="en-US" sz="1600" b="1" dirty="0">
                <a:latin typeface="Times New Roman" panose="02020603050405020304" pitchFamily="18" charset="0"/>
                <a:cs typeface="Times New Roman" panose="02020603050405020304" pitchFamily="18" charset="0"/>
                <a:sym typeface="+mn-ea"/>
              </a:rPr>
              <a:t>Author: </a:t>
            </a:r>
            <a:r>
              <a:rPr lang="en-IN" sz="1600" dirty="0">
                <a:latin typeface="Times New Roman" panose="02020603050405020304" pitchFamily="18" charset="0"/>
                <a:cs typeface="Times New Roman" panose="02020603050405020304" pitchFamily="18" charset="0"/>
                <a:sym typeface="+mn-ea"/>
              </a:rPr>
              <a:t>Davide </a:t>
            </a:r>
            <a:r>
              <a:rPr lang="en-IN" sz="1600" dirty="0" err="1">
                <a:latin typeface="Times New Roman" panose="02020603050405020304" pitchFamily="18" charset="0"/>
                <a:cs typeface="Times New Roman" panose="02020603050405020304" pitchFamily="18" charset="0"/>
                <a:sym typeface="+mn-ea"/>
              </a:rPr>
              <a:t>Adami</a:t>
            </a:r>
            <a:r>
              <a:rPr lang="en-IN" sz="1600" dirty="0">
                <a:latin typeface="Times New Roman" panose="02020603050405020304" pitchFamily="18" charset="0"/>
                <a:cs typeface="Times New Roman" panose="02020603050405020304" pitchFamily="18" charset="0"/>
                <a:sym typeface="+mn-ea"/>
              </a:rPr>
              <a:t>, Mike O. Ojo, Stefano Giordano.</a:t>
            </a:r>
            <a:endParaRPr lang="en-IN" sz="1600" dirty="0">
              <a:latin typeface="Times New Roman" panose="02020603050405020304" pitchFamily="18" charset="0"/>
              <a:cs typeface="Times New Roman" panose="02020603050405020304" pitchFamily="18" charset="0"/>
            </a:endParaRPr>
          </a:p>
          <a:p>
            <a:pPr marL="139700" indent="0" algn="just">
              <a:buNone/>
            </a:pPr>
            <a:r>
              <a:rPr lang="en-US" sz="1600" b="1" dirty="0">
                <a:latin typeface="Times New Roman" panose="02020603050405020304" pitchFamily="18" charset="0"/>
                <a:cs typeface="Times New Roman" panose="02020603050405020304" pitchFamily="18" charset="0"/>
                <a:sym typeface="+mn-ea"/>
              </a:rPr>
              <a:t>Journal:</a:t>
            </a:r>
            <a:r>
              <a:rPr lang="en-US" sz="1600" b="1" dirty="0">
                <a:solidFill>
                  <a:srgbClr val="333333"/>
                </a:solidFill>
                <a:latin typeface="Times New Roman" panose="02020603050405020304" pitchFamily="18" charset="0"/>
                <a:cs typeface="Times New Roman" panose="02020603050405020304" pitchFamily="18" charset="0"/>
                <a:sym typeface="+mn-ea"/>
              </a:rPr>
              <a:t> </a:t>
            </a:r>
            <a:r>
              <a:rPr lang="en-US" sz="1600" dirty="0">
                <a:latin typeface="Times New Roman" panose="02020603050405020304" pitchFamily="18" charset="0"/>
                <a:cs typeface="Times New Roman" panose="02020603050405020304" pitchFamily="18" charset="0"/>
                <a:sym typeface="+mn-ea"/>
              </a:rPr>
              <a:t>International Journal of Recent Technology and Engineering (IJRTE)</a:t>
            </a:r>
            <a:endParaRPr lang="en-IN" sz="1600" dirty="0">
              <a:latin typeface="Times New Roman" panose="02020603050405020304" pitchFamily="18" charset="0"/>
              <a:cs typeface="Times New Roman" panose="02020603050405020304" pitchFamily="18" charset="0"/>
            </a:endParaRPr>
          </a:p>
          <a:p>
            <a:pPr marL="139700" indent="0" algn="just">
              <a:buNone/>
            </a:pPr>
            <a:r>
              <a:rPr lang="en-US" sz="1600" b="1" dirty="0">
                <a:latin typeface="Times New Roman" panose="02020603050405020304" pitchFamily="18" charset="0"/>
                <a:cs typeface="Times New Roman" panose="02020603050405020304" pitchFamily="18" charset="0"/>
                <a:sym typeface="+mn-ea"/>
              </a:rPr>
              <a:t>Year: </a:t>
            </a:r>
            <a:r>
              <a:rPr lang="en-US" sz="1600" dirty="0">
                <a:latin typeface="Times New Roman" panose="02020603050405020304" pitchFamily="18" charset="0"/>
                <a:cs typeface="Times New Roman" panose="02020603050405020304" pitchFamily="18" charset="0"/>
                <a:sym typeface="+mn-ea"/>
              </a:rPr>
              <a:t>2021</a:t>
            </a:r>
            <a:endParaRPr lang="en-US" sz="1600" dirty="0">
              <a:latin typeface="Times New Roman" panose="02020603050405020304" pitchFamily="18" charset="0"/>
              <a:cs typeface="Times New Roman" panose="02020603050405020304" pitchFamily="18" charset="0"/>
            </a:endParaRPr>
          </a:p>
          <a:p>
            <a:pPr marL="139700" indent="0" algn="just">
              <a:buNone/>
            </a:pPr>
            <a:r>
              <a:rPr lang="en-US" sz="1600" dirty="0">
                <a:latin typeface="Times New Roman" panose="02020603050405020304" pitchFamily="18" charset="0"/>
                <a:cs typeface="Times New Roman" panose="02020603050405020304" pitchFamily="18" charset="0"/>
                <a:sym typeface="+mn-ea"/>
              </a:rPr>
              <a:t>  </a:t>
            </a:r>
            <a:endParaRPr lang="en-US" sz="1600" dirty="0">
              <a:latin typeface="Times New Roman" panose="02020603050405020304" pitchFamily="18" charset="0"/>
              <a:cs typeface="Times New Roman" panose="02020603050405020304" pitchFamily="18" charset="0"/>
            </a:endParaRPr>
          </a:p>
          <a:p>
            <a:pPr marL="285750" indent="-285750" algn="just"/>
            <a:r>
              <a:rPr lang="en-US" sz="1600" dirty="0">
                <a:latin typeface="Times New Roman" panose="02020603050405020304" pitchFamily="18" charset="0"/>
                <a:cs typeface="Times New Roman" panose="02020603050405020304" pitchFamily="18" charset="0"/>
                <a:sym typeface="+mn-ea"/>
              </a:rPr>
              <a:t>Here edge computing devices like Raspberry Pi and NVIDIA Jetson Nano with YOLO and Tiny-YOLO for object detection with custom-trained models are used to identify the animal recognition platform with ultrasound generator.</a:t>
            </a:r>
            <a:endParaRPr lang="en-US" sz="1600" dirty="0">
              <a:latin typeface="Times New Roman" panose="02020603050405020304" pitchFamily="18" charset="0"/>
              <a:cs typeface="Times New Roman" panose="02020603050405020304" pitchFamily="18" charset="0"/>
            </a:endParaRPr>
          </a:p>
          <a:p>
            <a:pPr marL="285750" indent="-285750" algn="just"/>
            <a:r>
              <a:rPr lang="en-US" sz="1600" dirty="0">
                <a:latin typeface="Times New Roman" panose="02020603050405020304" pitchFamily="18" charset="0"/>
                <a:cs typeface="Times New Roman" panose="02020603050405020304" pitchFamily="18" charset="0"/>
                <a:sym typeface="+mn-ea"/>
              </a:rPr>
              <a:t>The approach is effective but is not cost efficient for small farmers and object detection algorithm has a 73.62% only.</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itle 3">
            <a:extLst>
              <a:ext uri="{FF2B5EF4-FFF2-40B4-BE49-F238E27FC236}">
                <a16:creationId xmlns:a16="http://schemas.microsoft.com/office/drawing/2014/main" id="{411A7278-2E9F-E8BF-F681-EF4662EFCB0E}"/>
              </a:ext>
            </a:extLst>
          </p:cNvPr>
          <p:cNvSpPr>
            <a:spLocks noGrp="1"/>
          </p:cNvSpPr>
          <p:nvPr>
            <p:ph type="title"/>
          </p:nvPr>
        </p:nvSpPr>
        <p:spPr>
          <a:xfrm>
            <a:off x="1665171" y="105075"/>
            <a:ext cx="5813658" cy="800189"/>
          </a:xfrm>
        </p:spPr>
        <p:txBody>
          <a:bodyPr wrap="square">
            <a:spAutoFit/>
          </a:bodyPr>
          <a:lstStyle/>
          <a:p>
            <a:r>
              <a:rPr lang="en-IN" sz="4000" dirty="0">
                <a:solidFill>
                  <a:srgbClr val="8C6646"/>
                </a:solidFill>
                <a:latin typeface="Algerian" panose="04020705040A02060702" charset="0"/>
                <a:cs typeface="Algerian" panose="04020705040A02060702" charset="0"/>
              </a:rPr>
              <a:t>LITRATURE SURVEY</a:t>
            </a:r>
          </a:p>
        </p:txBody>
      </p:sp>
      <p:sp>
        <p:nvSpPr>
          <p:cNvPr id="4" name="Google Shape;1204;p62">
            <a:extLst>
              <a:ext uri="{FF2B5EF4-FFF2-40B4-BE49-F238E27FC236}">
                <a16:creationId xmlns:a16="http://schemas.microsoft.com/office/drawing/2014/main" id="{59616CC4-CCE5-81D4-1C3A-4DB703119D23}"/>
              </a:ext>
            </a:extLst>
          </p:cNvPr>
          <p:cNvSpPr/>
          <p:nvPr/>
        </p:nvSpPr>
        <p:spPr>
          <a:xfrm>
            <a:off x="379885" y="493384"/>
            <a:ext cx="778544" cy="287430"/>
          </a:xfrm>
          <a:custGeom>
            <a:avLst/>
            <a:gdLst/>
            <a:ahLst/>
            <a:cxnLst/>
            <a:rect l="l" t="t" r="r" b="b"/>
            <a:pathLst>
              <a:path w="14202" h="4117" extrusionOk="0">
                <a:moveTo>
                  <a:pt x="6190" y="1"/>
                </a:moveTo>
                <a:cubicBezTo>
                  <a:pt x="6162" y="1"/>
                  <a:pt x="6135" y="2"/>
                  <a:pt x="6108" y="4"/>
                </a:cubicBezTo>
                <a:cubicBezTo>
                  <a:pt x="5646" y="38"/>
                  <a:pt x="5219" y="329"/>
                  <a:pt x="4962" y="722"/>
                </a:cubicBezTo>
                <a:cubicBezTo>
                  <a:pt x="4722" y="1099"/>
                  <a:pt x="4791" y="1578"/>
                  <a:pt x="4594" y="1877"/>
                </a:cubicBezTo>
                <a:cubicBezTo>
                  <a:pt x="4414" y="2168"/>
                  <a:pt x="3995" y="2313"/>
                  <a:pt x="3756" y="2562"/>
                </a:cubicBezTo>
                <a:cubicBezTo>
                  <a:pt x="3570" y="2740"/>
                  <a:pt x="3328" y="2919"/>
                  <a:pt x="3097" y="2919"/>
                </a:cubicBezTo>
                <a:cubicBezTo>
                  <a:pt x="3030" y="2919"/>
                  <a:pt x="2964" y="2904"/>
                  <a:pt x="2900" y="2869"/>
                </a:cubicBezTo>
                <a:cubicBezTo>
                  <a:pt x="2789" y="2818"/>
                  <a:pt x="2703" y="2707"/>
                  <a:pt x="2609" y="2639"/>
                </a:cubicBezTo>
                <a:cubicBezTo>
                  <a:pt x="2498" y="2553"/>
                  <a:pt x="2360" y="2513"/>
                  <a:pt x="2221" y="2513"/>
                </a:cubicBezTo>
                <a:cubicBezTo>
                  <a:pt x="1985" y="2513"/>
                  <a:pt x="1747" y="2628"/>
                  <a:pt x="1634" y="2827"/>
                </a:cubicBezTo>
                <a:cubicBezTo>
                  <a:pt x="1591" y="2912"/>
                  <a:pt x="1557" y="2998"/>
                  <a:pt x="1497" y="3066"/>
                </a:cubicBezTo>
                <a:cubicBezTo>
                  <a:pt x="1403" y="3152"/>
                  <a:pt x="1258" y="3160"/>
                  <a:pt x="1129" y="3169"/>
                </a:cubicBezTo>
                <a:cubicBezTo>
                  <a:pt x="830" y="3195"/>
                  <a:pt x="548" y="3263"/>
                  <a:pt x="265" y="3383"/>
                </a:cubicBezTo>
                <a:cubicBezTo>
                  <a:pt x="163" y="3426"/>
                  <a:pt x="51" y="3494"/>
                  <a:pt x="34" y="3597"/>
                </a:cubicBezTo>
                <a:cubicBezTo>
                  <a:pt x="0" y="3776"/>
                  <a:pt x="223" y="3896"/>
                  <a:pt x="402" y="3939"/>
                </a:cubicBezTo>
                <a:cubicBezTo>
                  <a:pt x="998" y="4074"/>
                  <a:pt x="1603" y="4117"/>
                  <a:pt x="2211" y="4117"/>
                </a:cubicBezTo>
                <a:cubicBezTo>
                  <a:pt x="2992" y="4117"/>
                  <a:pt x="3777" y="4046"/>
                  <a:pt x="4551" y="4007"/>
                </a:cubicBezTo>
                <a:cubicBezTo>
                  <a:pt x="5420" y="3955"/>
                  <a:pt x="6291" y="3938"/>
                  <a:pt x="7163" y="3938"/>
                </a:cubicBezTo>
                <a:cubicBezTo>
                  <a:pt x="8673" y="3938"/>
                  <a:pt x="10186" y="3988"/>
                  <a:pt x="11698" y="3988"/>
                </a:cubicBezTo>
                <a:cubicBezTo>
                  <a:pt x="12450" y="3988"/>
                  <a:pt x="13202" y="3976"/>
                  <a:pt x="13953" y="3939"/>
                </a:cubicBezTo>
                <a:cubicBezTo>
                  <a:pt x="14030" y="3939"/>
                  <a:pt x="14116" y="3930"/>
                  <a:pt x="14150" y="3862"/>
                </a:cubicBezTo>
                <a:cubicBezTo>
                  <a:pt x="14201" y="3768"/>
                  <a:pt x="14081" y="3665"/>
                  <a:pt x="13979" y="3639"/>
                </a:cubicBezTo>
                <a:cubicBezTo>
                  <a:pt x="13868" y="3622"/>
                  <a:pt x="13748" y="3622"/>
                  <a:pt x="13679" y="3537"/>
                </a:cubicBezTo>
                <a:cubicBezTo>
                  <a:pt x="13602" y="3434"/>
                  <a:pt x="13645" y="3297"/>
                  <a:pt x="13602" y="3177"/>
                </a:cubicBezTo>
                <a:cubicBezTo>
                  <a:pt x="13560" y="3049"/>
                  <a:pt x="13431" y="2981"/>
                  <a:pt x="13312" y="2921"/>
                </a:cubicBezTo>
                <a:cubicBezTo>
                  <a:pt x="12993" y="2781"/>
                  <a:pt x="12646" y="2705"/>
                  <a:pt x="12297" y="2705"/>
                </a:cubicBezTo>
                <a:cubicBezTo>
                  <a:pt x="12261" y="2705"/>
                  <a:pt x="12226" y="2705"/>
                  <a:pt x="12191" y="2707"/>
                </a:cubicBezTo>
                <a:cubicBezTo>
                  <a:pt x="12135" y="2716"/>
                  <a:pt x="12082" y="2722"/>
                  <a:pt x="12030" y="2722"/>
                </a:cubicBezTo>
                <a:cubicBezTo>
                  <a:pt x="11979" y="2722"/>
                  <a:pt x="11930" y="2716"/>
                  <a:pt x="11883" y="2698"/>
                </a:cubicBezTo>
                <a:cubicBezTo>
                  <a:pt x="11652" y="2621"/>
                  <a:pt x="11558" y="2365"/>
                  <a:pt x="11421" y="2177"/>
                </a:cubicBezTo>
                <a:cubicBezTo>
                  <a:pt x="11164" y="1843"/>
                  <a:pt x="10711" y="1723"/>
                  <a:pt x="10300" y="1723"/>
                </a:cubicBezTo>
                <a:cubicBezTo>
                  <a:pt x="9913" y="1723"/>
                  <a:pt x="9526" y="1811"/>
                  <a:pt x="9139" y="1811"/>
                </a:cubicBezTo>
                <a:cubicBezTo>
                  <a:pt x="9107" y="1811"/>
                  <a:pt x="9075" y="1810"/>
                  <a:pt x="9043" y="1809"/>
                </a:cubicBezTo>
                <a:cubicBezTo>
                  <a:pt x="8854" y="1800"/>
                  <a:pt x="8649" y="1766"/>
                  <a:pt x="8546" y="1620"/>
                </a:cubicBezTo>
                <a:cubicBezTo>
                  <a:pt x="8435" y="1492"/>
                  <a:pt x="8444" y="1287"/>
                  <a:pt x="8333" y="1159"/>
                </a:cubicBezTo>
                <a:cubicBezTo>
                  <a:pt x="8093" y="902"/>
                  <a:pt x="7588" y="1141"/>
                  <a:pt x="7366" y="885"/>
                </a:cubicBezTo>
                <a:cubicBezTo>
                  <a:pt x="7315" y="816"/>
                  <a:pt x="7280" y="731"/>
                  <a:pt x="7246" y="654"/>
                </a:cubicBezTo>
                <a:cubicBezTo>
                  <a:pt x="7069" y="252"/>
                  <a:pt x="6620" y="1"/>
                  <a:pt x="6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7">
            <a:extLst>
              <a:ext uri="{FF2B5EF4-FFF2-40B4-BE49-F238E27FC236}">
                <a16:creationId xmlns:a16="http://schemas.microsoft.com/office/drawing/2014/main" id="{B4851769-C642-F966-C6FD-1D44E11466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653851" y="4526749"/>
            <a:ext cx="3380986" cy="739120"/>
          </a:xfrm>
          <a:prstGeom prst="rect">
            <a:avLst/>
          </a:prstGeom>
        </p:spPr>
      </p:pic>
      <p:pic>
        <p:nvPicPr>
          <p:cNvPr id="12" name="Picture 8">
            <a:extLst>
              <a:ext uri="{FF2B5EF4-FFF2-40B4-BE49-F238E27FC236}">
                <a16:creationId xmlns:a16="http://schemas.microsoft.com/office/drawing/2014/main" id="{4106218D-BC1B-5B57-66C0-3C379666E2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430048" y="4341314"/>
            <a:ext cx="2886036" cy="910806"/>
          </a:xfrm>
          <a:prstGeom prst="rect">
            <a:avLst/>
          </a:prstGeom>
        </p:spPr>
      </p:pic>
      <p:pic>
        <p:nvPicPr>
          <p:cNvPr id="19" name="Picture 6">
            <a:extLst>
              <a:ext uri="{FF2B5EF4-FFF2-40B4-BE49-F238E27FC236}">
                <a16:creationId xmlns:a16="http://schemas.microsoft.com/office/drawing/2014/main" id="{67C124CD-A869-21FF-1AAE-B5B25A615B4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3169807" y="4526749"/>
            <a:ext cx="398690" cy="393616"/>
          </a:xfrm>
          <a:prstGeom prst="rect">
            <a:avLst/>
          </a:prstGeom>
        </p:spPr>
      </p:pic>
      <p:pic>
        <p:nvPicPr>
          <p:cNvPr id="22" name="Picture 14">
            <a:extLst>
              <a:ext uri="{FF2B5EF4-FFF2-40B4-BE49-F238E27FC236}">
                <a16:creationId xmlns:a16="http://schemas.microsoft.com/office/drawing/2014/main" id="{108B511B-F943-5F68-8832-7E48D67D6A86}"/>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flipH="1">
            <a:off x="3354940" y="4725833"/>
            <a:ext cx="58820" cy="74200"/>
          </a:xfrm>
          <a:prstGeom prst="rect">
            <a:avLst/>
          </a:prstGeom>
        </p:spPr>
      </p:pic>
    </p:spTree>
    <p:extLst>
      <p:ext uri="{BB962C8B-B14F-4D97-AF65-F5344CB8AC3E}">
        <p14:creationId xmlns:p14="http://schemas.microsoft.com/office/powerpoint/2010/main" val="55900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121"/>
                            </p:stCondLst>
                            <p:childTnLst>
                              <p:par>
                                <p:cTn id="8" presetID="1" presetClass="entr" presetSubtype="0" fill="hold" grpId="0" nodeType="afterEffect">
                                  <p:stCondLst>
                                    <p:cond delay="0"/>
                                  </p:stCondLst>
                                  <p:iterate type="lt">
                                    <p:tmAbs val="10"/>
                                  </p:iterate>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562"/>
                            </p:stCondLst>
                            <p:childTnLst>
                              <p:par>
                                <p:cTn id="11" presetID="1" presetClass="entr" presetSubtype="0" fill="hold" grpId="0" nodeType="afterEffect">
                                  <p:stCondLst>
                                    <p:cond delay="0"/>
                                  </p:stCondLst>
                                  <p:iterate type="lt">
                                    <p:tmAbs val="10"/>
                                  </p:iterate>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2223"/>
                            </p:stCondLst>
                            <p:childTnLst>
                              <p:par>
                                <p:cTn id="14" presetID="1" presetClass="entr" presetSubtype="0" fill="hold" grpId="0" nodeType="afterEffect">
                                  <p:stCondLst>
                                    <p:cond delay="0"/>
                                  </p:stCondLst>
                                  <p:iterate type="lt">
                                    <p:tmAbs val="10"/>
                                  </p:iterate>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2304"/>
                            </p:stCondLst>
                            <p:childTnLst>
                              <p:par>
                                <p:cTn id="17" presetID="1" presetClass="entr" presetSubtype="0" fill="hold" grpId="0" nodeType="afterEffect">
                                  <p:stCondLst>
                                    <p:cond delay="0"/>
                                  </p:stCondLst>
                                  <p:iterate type="lt">
                                    <p:tmAbs val="10"/>
                                  </p:iterate>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2304"/>
                            </p:stCondLst>
                            <p:childTnLst>
                              <p:par>
                                <p:cTn id="20" presetID="1" presetClass="entr" presetSubtype="0" fill="hold" grpId="0" nodeType="afterEffect">
                                  <p:stCondLst>
                                    <p:cond delay="0"/>
                                  </p:stCondLst>
                                  <p:iterate type="lt">
                                    <p:tmAbs val="10"/>
                                  </p:iterate>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4185"/>
                            </p:stCondLst>
                            <p:childTnLst>
                              <p:par>
                                <p:cTn id="23" presetID="1" presetClass="entr" presetSubtype="0" fill="hold" grpId="0" nodeType="afterEffect">
                                  <p:stCondLst>
                                    <p:cond delay="0"/>
                                  </p:stCondLst>
                                  <p:iterate type="lt">
                                    <p:tmAbs val="10"/>
                                  </p:iterate>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4D46F298-8BF5-259D-5353-62FFCD0C34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4417">
            <a:off x="1679545" y="-26674"/>
            <a:ext cx="5815906" cy="1110012"/>
          </a:xfrm>
          <a:prstGeom prst="rect">
            <a:avLst/>
          </a:prstGeom>
        </p:spPr>
      </p:pic>
      <p:pic>
        <p:nvPicPr>
          <p:cNvPr id="7" name="Google Shape;596;p40"/>
          <p:cNvPicPr preferRelativeResize="0"/>
          <p:nvPr/>
        </p:nvPicPr>
        <p:blipFill>
          <a:blip r:embed="rId4"/>
          <a:stretch>
            <a:fillRect/>
          </a:stretch>
        </p:blipFill>
        <p:spPr>
          <a:xfrm rot="277258">
            <a:off x="-362103" y="1369019"/>
            <a:ext cx="1217476" cy="3754824"/>
          </a:xfrm>
          <a:prstGeom prst="rect">
            <a:avLst/>
          </a:prstGeom>
          <a:noFill/>
          <a:ln>
            <a:noFill/>
          </a:ln>
        </p:spPr>
      </p:pic>
      <p:pic>
        <p:nvPicPr>
          <p:cNvPr id="602" name="Google Shape;602;p40"/>
          <p:cNvPicPr preferRelativeResize="0"/>
          <p:nvPr/>
        </p:nvPicPr>
        <p:blipFill>
          <a:blip r:embed="rId5"/>
          <a:stretch>
            <a:fillRect/>
          </a:stretch>
        </p:blipFill>
        <p:spPr>
          <a:xfrm rot="18057118">
            <a:off x="844261" y="4059379"/>
            <a:ext cx="494665" cy="1673860"/>
          </a:xfrm>
          <a:prstGeom prst="rect">
            <a:avLst/>
          </a:prstGeom>
          <a:noFill/>
          <a:ln>
            <a:noFill/>
          </a:ln>
        </p:spPr>
      </p:pic>
      <p:pic>
        <p:nvPicPr>
          <p:cNvPr id="603" name="Google Shape;603;p40"/>
          <p:cNvPicPr preferRelativeResize="0"/>
          <p:nvPr/>
        </p:nvPicPr>
        <p:blipFill>
          <a:blip r:embed="rId6"/>
          <a:stretch>
            <a:fillRect/>
          </a:stretch>
        </p:blipFill>
        <p:spPr>
          <a:xfrm rot="-2888025">
            <a:off x="8407400" y="32385"/>
            <a:ext cx="485140" cy="890905"/>
          </a:xfrm>
          <a:prstGeom prst="rect">
            <a:avLst/>
          </a:prstGeom>
          <a:noFill/>
          <a:ln>
            <a:noFill/>
          </a:ln>
        </p:spPr>
      </p:pic>
      <p:pic>
        <p:nvPicPr>
          <p:cNvPr id="8" name="Google Shape;597;p40"/>
          <p:cNvPicPr preferRelativeResize="0"/>
          <p:nvPr/>
        </p:nvPicPr>
        <p:blipFill>
          <a:blip r:embed="rId7"/>
          <a:stretch>
            <a:fillRect/>
          </a:stretch>
        </p:blipFill>
        <p:spPr>
          <a:xfrm rot="-1991653">
            <a:off x="7743567" y="4440156"/>
            <a:ext cx="722568" cy="809132"/>
          </a:xfrm>
          <a:prstGeom prst="rect">
            <a:avLst/>
          </a:prstGeom>
          <a:noFill/>
          <a:ln>
            <a:noFill/>
          </a:ln>
        </p:spPr>
      </p:pic>
      <p:sp>
        <p:nvSpPr>
          <p:cNvPr id="3" name="Text Placeholder 4">
            <a:extLst>
              <a:ext uri="{FF2B5EF4-FFF2-40B4-BE49-F238E27FC236}">
                <a16:creationId xmlns:a16="http://schemas.microsoft.com/office/drawing/2014/main" id="{9B854830-F66B-367F-9F07-652EDDC197C2}"/>
              </a:ext>
            </a:extLst>
          </p:cNvPr>
          <p:cNvSpPr>
            <a:spLocks noGrp="1"/>
          </p:cNvSpPr>
          <p:nvPr>
            <p:ph type="body" idx="1"/>
          </p:nvPr>
        </p:nvSpPr>
        <p:spPr>
          <a:xfrm>
            <a:off x="830179" y="1185541"/>
            <a:ext cx="7483642" cy="3139291"/>
          </a:xfrm>
          <a:noFill/>
          <a:ln>
            <a:noFill/>
          </a:ln>
        </p:spPr>
        <p:txBody>
          <a:bodyPr>
            <a:spAutoFit/>
          </a:bodyPr>
          <a:lstStyle/>
          <a:p>
            <a:pPr marL="139700" indent="0" algn="just">
              <a:buNone/>
            </a:pPr>
            <a:r>
              <a:rPr lang="en-US" sz="1600" b="1" dirty="0">
                <a:latin typeface="Times New Roman" panose="02020603050405020304" pitchFamily="18" charset="0"/>
                <a:cs typeface="Times New Roman" panose="02020603050405020304" pitchFamily="18" charset="0"/>
                <a:sym typeface="+mn-ea"/>
              </a:rPr>
              <a:t>Title:  </a:t>
            </a:r>
            <a:r>
              <a:rPr lang="en-US" sz="1600" dirty="0">
                <a:latin typeface="Times New Roman" panose="02020603050405020304" pitchFamily="18" charset="0"/>
                <a:cs typeface="Times New Roman" panose="02020603050405020304" pitchFamily="18" charset="0"/>
                <a:sym typeface="+mn-ea"/>
              </a:rPr>
              <a:t>SAR Target Recognition Based on Transfer Learning and Data Augmentation with LSGANs.</a:t>
            </a:r>
            <a:endParaRPr lang="en-US" sz="1600" dirty="0">
              <a:latin typeface="Times New Roman" panose="02020603050405020304" pitchFamily="18" charset="0"/>
              <a:cs typeface="Times New Roman" panose="02020603050405020304" pitchFamily="18" charset="0"/>
            </a:endParaRPr>
          </a:p>
          <a:p>
            <a:pPr marL="139700" indent="0" algn="just">
              <a:buNone/>
            </a:pPr>
            <a:r>
              <a:rPr lang="en-US" sz="1600" b="1" dirty="0">
                <a:latin typeface="Times New Roman" panose="02020603050405020304" pitchFamily="18" charset="0"/>
                <a:cs typeface="Times New Roman" panose="02020603050405020304" pitchFamily="18" charset="0"/>
                <a:sym typeface="+mn-ea"/>
              </a:rPr>
              <a:t>Author: </a:t>
            </a:r>
            <a:r>
              <a:rPr lang="en-IN" sz="1600" dirty="0">
                <a:latin typeface="Times New Roman" panose="02020603050405020304" pitchFamily="18" charset="0"/>
                <a:cs typeface="Times New Roman" panose="02020603050405020304" pitchFamily="18" charset="0"/>
                <a:sym typeface="+mn-ea"/>
              </a:rPr>
              <a:t>Yu Ma, Yan Liang, Wan Ying Zhang, Shi Yan.</a:t>
            </a:r>
            <a:endParaRPr lang="en-IN" sz="1600" dirty="0">
              <a:latin typeface="Times New Roman" panose="02020603050405020304" pitchFamily="18" charset="0"/>
              <a:cs typeface="Times New Roman" panose="02020603050405020304" pitchFamily="18" charset="0"/>
            </a:endParaRPr>
          </a:p>
          <a:p>
            <a:pPr marL="139700" indent="0" algn="just">
              <a:buNone/>
            </a:pPr>
            <a:r>
              <a:rPr lang="en-US" sz="1600" b="1" dirty="0">
                <a:latin typeface="Times New Roman" panose="02020603050405020304" pitchFamily="18" charset="0"/>
                <a:cs typeface="Times New Roman" panose="02020603050405020304" pitchFamily="18" charset="0"/>
                <a:sym typeface="+mn-ea"/>
              </a:rPr>
              <a:t>Journal:</a:t>
            </a:r>
            <a:r>
              <a:rPr lang="en-US" sz="1600" b="1" dirty="0">
                <a:solidFill>
                  <a:srgbClr val="333333"/>
                </a:solidFill>
                <a:latin typeface="Times New Roman" panose="02020603050405020304" pitchFamily="18" charset="0"/>
                <a:cs typeface="Times New Roman" panose="02020603050405020304" pitchFamily="18" charset="0"/>
                <a:sym typeface="+mn-ea"/>
              </a:rPr>
              <a:t> </a:t>
            </a:r>
            <a:r>
              <a:rPr lang="en-US" sz="1600" dirty="0">
                <a:latin typeface="Times New Roman" panose="02020603050405020304" pitchFamily="18" charset="0"/>
                <a:cs typeface="Times New Roman" panose="02020603050405020304" pitchFamily="18" charset="0"/>
                <a:sym typeface="+mn-ea"/>
              </a:rPr>
              <a:t>National Science Foundation of China under grant 61873205</a:t>
            </a:r>
            <a:endParaRPr lang="en-IN" sz="1600" dirty="0">
              <a:latin typeface="Times New Roman" panose="02020603050405020304" pitchFamily="18" charset="0"/>
              <a:cs typeface="Times New Roman" panose="02020603050405020304" pitchFamily="18" charset="0"/>
            </a:endParaRPr>
          </a:p>
          <a:p>
            <a:pPr marL="139700" indent="0" algn="just">
              <a:buNone/>
            </a:pPr>
            <a:r>
              <a:rPr lang="en-US" sz="1600" b="1" dirty="0">
                <a:latin typeface="Times New Roman" panose="02020603050405020304" pitchFamily="18" charset="0"/>
                <a:cs typeface="Times New Roman" panose="02020603050405020304" pitchFamily="18" charset="0"/>
                <a:sym typeface="+mn-ea"/>
              </a:rPr>
              <a:t>Year: </a:t>
            </a:r>
            <a:r>
              <a:rPr lang="en-US" sz="1600" dirty="0">
                <a:latin typeface="Times New Roman" panose="02020603050405020304" pitchFamily="18" charset="0"/>
                <a:cs typeface="Times New Roman" panose="02020603050405020304" pitchFamily="18" charset="0"/>
                <a:sym typeface="+mn-ea"/>
              </a:rPr>
              <a:t>2019</a:t>
            </a:r>
            <a:endParaRPr lang="en-US" sz="1600" dirty="0">
              <a:latin typeface="Times New Roman" panose="02020603050405020304" pitchFamily="18" charset="0"/>
              <a:cs typeface="Times New Roman" panose="02020603050405020304" pitchFamily="18" charset="0"/>
            </a:endParaRPr>
          </a:p>
          <a:p>
            <a:pPr marL="139700" indent="0" algn="just">
              <a:buNone/>
            </a:pPr>
            <a:r>
              <a:rPr lang="en-US" sz="1600" dirty="0">
                <a:latin typeface="Times New Roman" panose="02020603050405020304" pitchFamily="18" charset="0"/>
                <a:cs typeface="Times New Roman" panose="02020603050405020304" pitchFamily="18" charset="0"/>
                <a:sym typeface="+mn-ea"/>
              </a:rPr>
              <a:t>  </a:t>
            </a:r>
            <a:endParaRPr lang="en-US" sz="1600" dirty="0">
              <a:latin typeface="Times New Roman" panose="02020603050405020304" pitchFamily="18" charset="0"/>
              <a:cs typeface="Times New Roman" panose="02020603050405020304" pitchFamily="18" charset="0"/>
            </a:endParaRPr>
          </a:p>
          <a:p>
            <a:pPr marL="285750" indent="-285750" algn="just"/>
            <a:r>
              <a:rPr lang="en-US" sz="1600" dirty="0">
                <a:latin typeface="Times New Roman" panose="02020603050405020304" pitchFamily="18" charset="0"/>
                <a:cs typeface="Times New Roman" panose="02020603050405020304" pitchFamily="18" charset="0"/>
                <a:sym typeface="+mn-ea"/>
              </a:rPr>
              <a:t>Their paper presents a method combining transfer learning and data augmentation based on LSGAN.</a:t>
            </a:r>
            <a:endParaRPr lang="en-US" sz="1600" dirty="0">
              <a:latin typeface="Times New Roman" panose="02020603050405020304" pitchFamily="18" charset="0"/>
              <a:cs typeface="Times New Roman" panose="02020603050405020304" pitchFamily="18" charset="0"/>
            </a:endParaRPr>
          </a:p>
          <a:p>
            <a:pPr marL="285750" indent="-285750" algn="just"/>
            <a:r>
              <a:rPr lang="en-US" sz="1600" dirty="0">
                <a:latin typeface="Times New Roman" panose="02020603050405020304" pitchFamily="18" charset="0"/>
                <a:cs typeface="Times New Roman" panose="02020603050405020304" pitchFamily="18" charset="0"/>
                <a:sym typeface="+mn-ea"/>
              </a:rPr>
              <a:t>It is used to effectively solve the problem of lacking training samples in SAR target recognition algorithm.</a:t>
            </a:r>
            <a:endParaRPr lang="en-US" sz="1600" dirty="0">
              <a:latin typeface="Times New Roman" panose="02020603050405020304" pitchFamily="18" charset="0"/>
              <a:cs typeface="Times New Roman" panose="02020603050405020304" pitchFamily="18" charset="0"/>
            </a:endParaRPr>
          </a:p>
          <a:p>
            <a:pPr marL="285750" indent="-285750" algn="just"/>
            <a:r>
              <a:rPr lang="en-US" sz="1600" dirty="0">
                <a:latin typeface="Times New Roman" panose="02020603050405020304" pitchFamily="18" charset="0"/>
                <a:cs typeface="Times New Roman" panose="02020603050405020304" pitchFamily="18" charset="0"/>
                <a:sym typeface="+mn-ea"/>
              </a:rPr>
              <a:t>SAR is kind of high resolution imaging radar which has ability to operate in all weather condition in many fields such as military, agriculture and fisheries.</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itle 3">
            <a:extLst>
              <a:ext uri="{FF2B5EF4-FFF2-40B4-BE49-F238E27FC236}">
                <a16:creationId xmlns:a16="http://schemas.microsoft.com/office/drawing/2014/main" id="{411A7278-2E9F-E8BF-F681-EF4662EFCB0E}"/>
              </a:ext>
            </a:extLst>
          </p:cNvPr>
          <p:cNvSpPr>
            <a:spLocks noGrp="1"/>
          </p:cNvSpPr>
          <p:nvPr>
            <p:ph type="title"/>
          </p:nvPr>
        </p:nvSpPr>
        <p:spPr>
          <a:xfrm>
            <a:off x="1665171" y="105075"/>
            <a:ext cx="5813658" cy="800189"/>
          </a:xfrm>
        </p:spPr>
        <p:txBody>
          <a:bodyPr wrap="square">
            <a:spAutoFit/>
          </a:bodyPr>
          <a:lstStyle/>
          <a:p>
            <a:r>
              <a:rPr lang="en-IN" sz="4000" dirty="0">
                <a:solidFill>
                  <a:srgbClr val="8C6646"/>
                </a:solidFill>
                <a:latin typeface="Algerian" panose="04020705040A02060702" charset="0"/>
                <a:cs typeface="Algerian" panose="04020705040A02060702" charset="0"/>
              </a:rPr>
              <a:t>LITRATURE SURVEY</a:t>
            </a:r>
          </a:p>
        </p:txBody>
      </p:sp>
      <p:sp>
        <p:nvSpPr>
          <p:cNvPr id="4" name="Google Shape;1204;p62">
            <a:extLst>
              <a:ext uri="{FF2B5EF4-FFF2-40B4-BE49-F238E27FC236}">
                <a16:creationId xmlns:a16="http://schemas.microsoft.com/office/drawing/2014/main" id="{59616CC4-CCE5-81D4-1C3A-4DB703119D23}"/>
              </a:ext>
            </a:extLst>
          </p:cNvPr>
          <p:cNvSpPr/>
          <p:nvPr/>
        </p:nvSpPr>
        <p:spPr>
          <a:xfrm>
            <a:off x="379885" y="493384"/>
            <a:ext cx="778544" cy="287430"/>
          </a:xfrm>
          <a:custGeom>
            <a:avLst/>
            <a:gdLst/>
            <a:ahLst/>
            <a:cxnLst/>
            <a:rect l="l" t="t" r="r" b="b"/>
            <a:pathLst>
              <a:path w="14202" h="4117" extrusionOk="0">
                <a:moveTo>
                  <a:pt x="6190" y="1"/>
                </a:moveTo>
                <a:cubicBezTo>
                  <a:pt x="6162" y="1"/>
                  <a:pt x="6135" y="2"/>
                  <a:pt x="6108" y="4"/>
                </a:cubicBezTo>
                <a:cubicBezTo>
                  <a:pt x="5646" y="38"/>
                  <a:pt x="5219" y="329"/>
                  <a:pt x="4962" y="722"/>
                </a:cubicBezTo>
                <a:cubicBezTo>
                  <a:pt x="4722" y="1099"/>
                  <a:pt x="4791" y="1578"/>
                  <a:pt x="4594" y="1877"/>
                </a:cubicBezTo>
                <a:cubicBezTo>
                  <a:pt x="4414" y="2168"/>
                  <a:pt x="3995" y="2313"/>
                  <a:pt x="3756" y="2562"/>
                </a:cubicBezTo>
                <a:cubicBezTo>
                  <a:pt x="3570" y="2740"/>
                  <a:pt x="3328" y="2919"/>
                  <a:pt x="3097" y="2919"/>
                </a:cubicBezTo>
                <a:cubicBezTo>
                  <a:pt x="3030" y="2919"/>
                  <a:pt x="2964" y="2904"/>
                  <a:pt x="2900" y="2869"/>
                </a:cubicBezTo>
                <a:cubicBezTo>
                  <a:pt x="2789" y="2818"/>
                  <a:pt x="2703" y="2707"/>
                  <a:pt x="2609" y="2639"/>
                </a:cubicBezTo>
                <a:cubicBezTo>
                  <a:pt x="2498" y="2553"/>
                  <a:pt x="2360" y="2513"/>
                  <a:pt x="2221" y="2513"/>
                </a:cubicBezTo>
                <a:cubicBezTo>
                  <a:pt x="1985" y="2513"/>
                  <a:pt x="1747" y="2628"/>
                  <a:pt x="1634" y="2827"/>
                </a:cubicBezTo>
                <a:cubicBezTo>
                  <a:pt x="1591" y="2912"/>
                  <a:pt x="1557" y="2998"/>
                  <a:pt x="1497" y="3066"/>
                </a:cubicBezTo>
                <a:cubicBezTo>
                  <a:pt x="1403" y="3152"/>
                  <a:pt x="1258" y="3160"/>
                  <a:pt x="1129" y="3169"/>
                </a:cubicBezTo>
                <a:cubicBezTo>
                  <a:pt x="830" y="3195"/>
                  <a:pt x="548" y="3263"/>
                  <a:pt x="265" y="3383"/>
                </a:cubicBezTo>
                <a:cubicBezTo>
                  <a:pt x="163" y="3426"/>
                  <a:pt x="51" y="3494"/>
                  <a:pt x="34" y="3597"/>
                </a:cubicBezTo>
                <a:cubicBezTo>
                  <a:pt x="0" y="3776"/>
                  <a:pt x="223" y="3896"/>
                  <a:pt x="402" y="3939"/>
                </a:cubicBezTo>
                <a:cubicBezTo>
                  <a:pt x="998" y="4074"/>
                  <a:pt x="1603" y="4117"/>
                  <a:pt x="2211" y="4117"/>
                </a:cubicBezTo>
                <a:cubicBezTo>
                  <a:pt x="2992" y="4117"/>
                  <a:pt x="3777" y="4046"/>
                  <a:pt x="4551" y="4007"/>
                </a:cubicBezTo>
                <a:cubicBezTo>
                  <a:pt x="5420" y="3955"/>
                  <a:pt x="6291" y="3938"/>
                  <a:pt x="7163" y="3938"/>
                </a:cubicBezTo>
                <a:cubicBezTo>
                  <a:pt x="8673" y="3938"/>
                  <a:pt x="10186" y="3988"/>
                  <a:pt x="11698" y="3988"/>
                </a:cubicBezTo>
                <a:cubicBezTo>
                  <a:pt x="12450" y="3988"/>
                  <a:pt x="13202" y="3976"/>
                  <a:pt x="13953" y="3939"/>
                </a:cubicBezTo>
                <a:cubicBezTo>
                  <a:pt x="14030" y="3939"/>
                  <a:pt x="14116" y="3930"/>
                  <a:pt x="14150" y="3862"/>
                </a:cubicBezTo>
                <a:cubicBezTo>
                  <a:pt x="14201" y="3768"/>
                  <a:pt x="14081" y="3665"/>
                  <a:pt x="13979" y="3639"/>
                </a:cubicBezTo>
                <a:cubicBezTo>
                  <a:pt x="13868" y="3622"/>
                  <a:pt x="13748" y="3622"/>
                  <a:pt x="13679" y="3537"/>
                </a:cubicBezTo>
                <a:cubicBezTo>
                  <a:pt x="13602" y="3434"/>
                  <a:pt x="13645" y="3297"/>
                  <a:pt x="13602" y="3177"/>
                </a:cubicBezTo>
                <a:cubicBezTo>
                  <a:pt x="13560" y="3049"/>
                  <a:pt x="13431" y="2981"/>
                  <a:pt x="13312" y="2921"/>
                </a:cubicBezTo>
                <a:cubicBezTo>
                  <a:pt x="12993" y="2781"/>
                  <a:pt x="12646" y="2705"/>
                  <a:pt x="12297" y="2705"/>
                </a:cubicBezTo>
                <a:cubicBezTo>
                  <a:pt x="12261" y="2705"/>
                  <a:pt x="12226" y="2705"/>
                  <a:pt x="12191" y="2707"/>
                </a:cubicBezTo>
                <a:cubicBezTo>
                  <a:pt x="12135" y="2716"/>
                  <a:pt x="12082" y="2722"/>
                  <a:pt x="12030" y="2722"/>
                </a:cubicBezTo>
                <a:cubicBezTo>
                  <a:pt x="11979" y="2722"/>
                  <a:pt x="11930" y="2716"/>
                  <a:pt x="11883" y="2698"/>
                </a:cubicBezTo>
                <a:cubicBezTo>
                  <a:pt x="11652" y="2621"/>
                  <a:pt x="11558" y="2365"/>
                  <a:pt x="11421" y="2177"/>
                </a:cubicBezTo>
                <a:cubicBezTo>
                  <a:pt x="11164" y="1843"/>
                  <a:pt x="10711" y="1723"/>
                  <a:pt x="10300" y="1723"/>
                </a:cubicBezTo>
                <a:cubicBezTo>
                  <a:pt x="9913" y="1723"/>
                  <a:pt x="9526" y="1811"/>
                  <a:pt x="9139" y="1811"/>
                </a:cubicBezTo>
                <a:cubicBezTo>
                  <a:pt x="9107" y="1811"/>
                  <a:pt x="9075" y="1810"/>
                  <a:pt x="9043" y="1809"/>
                </a:cubicBezTo>
                <a:cubicBezTo>
                  <a:pt x="8854" y="1800"/>
                  <a:pt x="8649" y="1766"/>
                  <a:pt x="8546" y="1620"/>
                </a:cubicBezTo>
                <a:cubicBezTo>
                  <a:pt x="8435" y="1492"/>
                  <a:pt x="8444" y="1287"/>
                  <a:pt x="8333" y="1159"/>
                </a:cubicBezTo>
                <a:cubicBezTo>
                  <a:pt x="8093" y="902"/>
                  <a:pt x="7588" y="1141"/>
                  <a:pt x="7366" y="885"/>
                </a:cubicBezTo>
                <a:cubicBezTo>
                  <a:pt x="7315" y="816"/>
                  <a:pt x="7280" y="731"/>
                  <a:pt x="7246" y="654"/>
                </a:cubicBezTo>
                <a:cubicBezTo>
                  <a:pt x="7069" y="252"/>
                  <a:pt x="6620" y="1"/>
                  <a:pt x="6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5;p62">
            <a:extLst>
              <a:ext uri="{FF2B5EF4-FFF2-40B4-BE49-F238E27FC236}">
                <a16:creationId xmlns:a16="http://schemas.microsoft.com/office/drawing/2014/main" id="{FCE9E0C5-855F-9B77-7AC1-2A21A4AEAA3F}"/>
              </a:ext>
            </a:extLst>
          </p:cNvPr>
          <p:cNvSpPr/>
          <p:nvPr/>
        </p:nvSpPr>
        <p:spPr>
          <a:xfrm>
            <a:off x="7746703" y="658007"/>
            <a:ext cx="742070" cy="275100"/>
          </a:xfrm>
          <a:custGeom>
            <a:avLst/>
            <a:gdLst/>
            <a:ahLst/>
            <a:cxnLst/>
            <a:rect l="l" t="t" r="r" b="b"/>
            <a:pathLst>
              <a:path w="9925" h="2897" extrusionOk="0">
                <a:moveTo>
                  <a:pt x="5621" y="1"/>
                </a:moveTo>
                <a:cubicBezTo>
                  <a:pt x="5310" y="1"/>
                  <a:pt x="4991" y="178"/>
                  <a:pt x="4860" y="464"/>
                </a:cubicBezTo>
                <a:cubicBezTo>
                  <a:pt x="4835" y="515"/>
                  <a:pt x="4817" y="584"/>
                  <a:pt x="4775" y="626"/>
                </a:cubicBezTo>
                <a:cubicBezTo>
                  <a:pt x="4612" y="806"/>
                  <a:pt x="4261" y="644"/>
                  <a:pt x="4099" y="815"/>
                </a:cubicBezTo>
                <a:cubicBezTo>
                  <a:pt x="4022" y="900"/>
                  <a:pt x="4022" y="1037"/>
                  <a:pt x="3953" y="1140"/>
                </a:cubicBezTo>
                <a:cubicBezTo>
                  <a:pt x="3876" y="1242"/>
                  <a:pt x="3722" y="1268"/>
                  <a:pt x="3594" y="1268"/>
                </a:cubicBezTo>
                <a:cubicBezTo>
                  <a:pt x="3575" y="1269"/>
                  <a:pt x="3556" y="1269"/>
                  <a:pt x="3537" y="1269"/>
                </a:cubicBezTo>
                <a:cubicBezTo>
                  <a:pt x="3273" y="1269"/>
                  <a:pt x="3001" y="1217"/>
                  <a:pt x="2721" y="1217"/>
                </a:cubicBezTo>
                <a:cubicBezTo>
                  <a:pt x="2431" y="1217"/>
                  <a:pt x="2114" y="1294"/>
                  <a:pt x="1943" y="1533"/>
                </a:cubicBezTo>
                <a:cubicBezTo>
                  <a:pt x="1840" y="1662"/>
                  <a:pt x="1780" y="1841"/>
                  <a:pt x="1618" y="1901"/>
                </a:cubicBezTo>
                <a:cubicBezTo>
                  <a:pt x="1588" y="1910"/>
                  <a:pt x="1554" y="1912"/>
                  <a:pt x="1517" y="1912"/>
                </a:cubicBezTo>
                <a:cubicBezTo>
                  <a:pt x="1481" y="1912"/>
                  <a:pt x="1442" y="1910"/>
                  <a:pt x="1404" y="1910"/>
                </a:cubicBezTo>
                <a:cubicBezTo>
                  <a:pt x="1385" y="1909"/>
                  <a:pt x="1366" y="1909"/>
                  <a:pt x="1347" y="1909"/>
                </a:cubicBezTo>
                <a:cubicBezTo>
                  <a:pt x="1101" y="1909"/>
                  <a:pt x="856" y="1960"/>
                  <a:pt x="626" y="2055"/>
                </a:cubicBezTo>
                <a:cubicBezTo>
                  <a:pt x="540" y="2098"/>
                  <a:pt x="454" y="2158"/>
                  <a:pt x="420" y="2243"/>
                </a:cubicBezTo>
                <a:cubicBezTo>
                  <a:pt x="403" y="2329"/>
                  <a:pt x="420" y="2423"/>
                  <a:pt x="369" y="2483"/>
                </a:cubicBezTo>
                <a:cubicBezTo>
                  <a:pt x="318" y="2543"/>
                  <a:pt x="232" y="2543"/>
                  <a:pt x="155" y="2560"/>
                </a:cubicBezTo>
                <a:cubicBezTo>
                  <a:pt x="78" y="2586"/>
                  <a:pt x="1" y="2654"/>
                  <a:pt x="35" y="2722"/>
                </a:cubicBezTo>
                <a:cubicBezTo>
                  <a:pt x="61" y="2765"/>
                  <a:pt x="121" y="2774"/>
                  <a:pt x="164" y="2774"/>
                </a:cubicBezTo>
                <a:cubicBezTo>
                  <a:pt x="688" y="2800"/>
                  <a:pt x="1213" y="2809"/>
                  <a:pt x="1738" y="2809"/>
                </a:cubicBezTo>
                <a:cubicBezTo>
                  <a:pt x="2822" y="2809"/>
                  <a:pt x="3906" y="2771"/>
                  <a:pt x="4989" y="2771"/>
                </a:cubicBezTo>
                <a:cubicBezTo>
                  <a:pt x="5574" y="2771"/>
                  <a:pt x="6158" y="2782"/>
                  <a:pt x="6742" y="2816"/>
                </a:cubicBezTo>
                <a:cubicBezTo>
                  <a:pt x="7294" y="2846"/>
                  <a:pt x="7849" y="2897"/>
                  <a:pt x="8397" y="2897"/>
                </a:cubicBezTo>
                <a:cubicBezTo>
                  <a:pt x="8817" y="2897"/>
                  <a:pt x="9234" y="2867"/>
                  <a:pt x="9642" y="2774"/>
                </a:cubicBezTo>
                <a:cubicBezTo>
                  <a:pt x="9771" y="2739"/>
                  <a:pt x="9925" y="2654"/>
                  <a:pt x="9899" y="2526"/>
                </a:cubicBezTo>
                <a:cubicBezTo>
                  <a:pt x="9873" y="2457"/>
                  <a:pt x="9796" y="2414"/>
                  <a:pt x="9736" y="2380"/>
                </a:cubicBezTo>
                <a:cubicBezTo>
                  <a:pt x="9540" y="2295"/>
                  <a:pt x="9343" y="2252"/>
                  <a:pt x="9138" y="2226"/>
                </a:cubicBezTo>
                <a:cubicBezTo>
                  <a:pt x="9052" y="2218"/>
                  <a:pt x="8941" y="2218"/>
                  <a:pt x="8881" y="2149"/>
                </a:cubicBezTo>
                <a:cubicBezTo>
                  <a:pt x="8838" y="2106"/>
                  <a:pt x="8813" y="2047"/>
                  <a:pt x="8787" y="1995"/>
                </a:cubicBezTo>
                <a:cubicBezTo>
                  <a:pt x="8706" y="1854"/>
                  <a:pt x="8539" y="1775"/>
                  <a:pt x="8375" y="1775"/>
                </a:cubicBezTo>
                <a:cubicBezTo>
                  <a:pt x="8280" y="1775"/>
                  <a:pt x="8186" y="1802"/>
                  <a:pt x="8111" y="1858"/>
                </a:cubicBezTo>
                <a:cubicBezTo>
                  <a:pt x="8043" y="1910"/>
                  <a:pt x="7983" y="1987"/>
                  <a:pt x="7906" y="2021"/>
                </a:cubicBezTo>
                <a:cubicBezTo>
                  <a:pt x="7859" y="2046"/>
                  <a:pt x="7810" y="2058"/>
                  <a:pt x="7761" y="2058"/>
                </a:cubicBezTo>
                <a:cubicBezTo>
                  <a:pt x="7598" y="2058"/>
                  <a:pt x="7432" y="1932"/>
                  <a:pt x="7307" y="1807"/>
                </a:cubicBezTo>
                <a:cubicBezTo>
                  <a:pt x="7136" y="1644"/>
                  <a:pt x="6836" y="1533"/>
                  <a:pt x="6717" y="1328"/>
                </a:cubicBezTo>
                <a:cubicBezTo>
                  <a:pt x="6580" y="1106"/>
                  <a:pt x="6631" y="772"/>
                  <a:pt x="6460" y="507"/>
                </a:cubicBezTo>
                <a:cubicBezTo>
                  <a:pt x="6280" y="233"/>
                  <a:pt x="5981" y="28"/>
                  <a:pt x="5664" y="2"/>
                </a:cubicBezTo>
                <a:cubicBezTo>
                  <a:pt x="5650" y="1"/>
                  <a:pt x="5636" y="1"/>
                  <a:pt x="56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1447;p70">
            <a:extLst>
              <a:ext uri="{FF2B5EF4-FFF2-40B4-BE49-F238E27FC236}">
                <a16:creationId xmlns:a16="http://schemas.microsoft.com/office/drawing/2014/main" id="{28F12B3A-4ECE-2F68-28D0-E0D6BDC01B99}"/>
              </a:ext>
            </a:extLst>
          </p:cNvPr>
          <p:cNvPicPr preferRelativeResize="0"/>
          <p:nvPr/>
        </p:nvPicPr>
        <p:blipFill>
          <a:blip r:embed="rId8"/>
          <a:stretch>
            <a:fillRect/>
          </a:stretch>
        </p:blipFill>
        <p:spPr>
          <a:xfrm flipH="1">
            <a:off x="9301147" y="4430007"/>
            <a:ext cx="114316" cy="90624"/>
          </a:xfrm>
          <a:prstGeom prst="rect">
            <a:avLst/>
          </a:prstGeom>
          <a:noFill/>
          <a:ln>
            <a:noFill/>
          </a:ln>
        </p:spPr>
      </p:pic>
      <p:pic>
        <p:nvPicPr>
          <p:cNvPr id="14" name="Picture 6">
            <a:extLst>
              <a:ext uri="{FF2B5EF4-FFF2-40B4-BE49-F238E27FC236}">
                <a16:creationId xmlns:a16="http://schemas.microsoft.com/office/drawing/2014/main" id="{E09DAA8D-F843-6A38-0F11-6B9774393690}"/>
              </a:ext>
            </a:extLst>
          </p:cNvPr>
          <p:cNvPicPr>
            <a:picLocks noChangeAspect="1"/>
          </p:cNvPicPr>
          <p:nvPr/>
        </p:nvPicPr>
        <p:blipFill>
          <a:blip r:embed="rId9">
            <a:alphaModFix amt="6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438167" y="1935375"/>
            <a:ext cx="875654" cy="560418"/>
          </a:xfrm>
          <a:prstGeom prst="rect">
            <a:avLst/>
          </a:prstGeom>
        </p:spPr>
      </p:pic>
      <p:pic>
        <p:nvPicPr>
          <p:cNvPr id="15" name="Picture 8">
            <a:extLst>
              <a:ext uri="{FF2B5EF4-FFF2-40B4-BE49-F238E27FC236}">
                <a16:creationId xmlns:a16="http://schemas.microsoft.com/office/drawing/2014/main" id="{B32AD51B-EA2C-DE3C-6DE2-664879F718F3}"/>
              </a:ext>
            </a:extLst>
          </p:cNvPr>
          <p:cNvPicPr>
            <a:picLocks noChangeAspect="1"/>
          </p:cNvPicPr>
          <p:nvPr/>
        </p:nvPicPr>
        <p:blipFill>
          <a:blip r:embed="rId11">
            <a:alphaModFix amt="60000"/>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1152055">
            <a:off x="7160583" y="1840282"/>
            <a:ext cx="754512" cy="459566"/>
          </a:xfrm>
          <a:prstGeom prst="rect">
            <a:avLst/>
          </a:prstGeom>
        </p:spPr>
      </p:pic>
    </p:spTree>
    <p:extLst>
      <p:ext uri="{BB962C8B-B14F-4D97-AF65-F5344CB8AC3E}">
        <p14:creationId xmlns:p14="http://schemas.microsoft.com/office/powerpoint/2010/main" val="344047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781"/>
                            </p:stCondLst>
                            <p:childTnLst>
                              <p:par>
                                <p:cTn id="8" presetID="1" presetClass="entr" presetSubtype="0" fill="hold" grpId="0" nodeType="afterEffect">
                                  <p:stCondLst>
                                    <p:cond delay="0"/>
                                  </p:stCondLst>
                                  <p:iterate type="lt">
                                    <p:tmAbs val="10"/>
                                  </p:iterate>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182"/>
                            </p:stCondLst>
                            <p:childTnLst>
                              <p:par>
                                <p:cTn id="11" presetID="1" presetClass="entr" presetSubtype="0" fill="hold" grpId="0" nodeType="afterEffect">
                                  <p:stCondLst>
                                    <p:cond delay="0"/>
                                  </p:stCondLst>
                                  <p:iterate type="lt">
                                    <p:tmAbs val="10"/>
                                  </p:iterate>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1753"/>
                            </p:stCondLst>
                            <p:childTnLst>
                              <p:par>
                                <p:cTn id="14" presetID="1" presetClass="entr" presetSubtype="0" fill="hold" grpId="0" nodeType="afterEffect">
                                  <p:stCondLst>
                                    <p:cond delay="0"/>
                                  </p:stCondLst>
                                  <p:iterate type="lt">
                                    <p:tmAbs val="10"/>
                                  </p:iterate>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1834"/>
                            </p:stCondLst>
                            <p:childTnLst>
                              <p:par>
                                <p:cTn id="17" presetID="1" presetClass="entr" presetSubtype="0" fill="hold" grpId="0" nodeType="afterEffect">
                                  <p:stCondLst>
                                    <p:cond delay="0"/>
                                  </p:stCondLst>
                                  <p:iterate type="lt">
                                    <p:tmAbs val="10"/>
                                  </p:iterate>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834"/>
                            </p:stCondLst>
                            <p:childTnLst>
                              <p:par>
                                <p:cTn id="20" presetID="1" presetClass="entr" presetSubtype="0" fill="hold" grpId="0" nodeType="afterEffect">
                                  <p:stCondLst>
                                    <p:cond delay="0"/>
                                  </p:stCondLst>
                                  <p:iterate type="lt">
                                    <p:tmAbs val="10"/>
                                  </p:iterate>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2645"/>
                            </p:stCondLst>
                            <p:childTnLst>
                              <p:par>
                                <p:cTn id="23" presetID="1" presetClass="entr" presetSubtype="0" fill="hold" grpId="0" nodeType="afterEffect">
                                  <p:stCondLst>
                                    <p:cond delay="0"/>
                                  </p:stCondLst>
                                  <p:iterate type="lt">
                                    <p:tmAbs val="10"/>
                                  </p:iterate>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3556"/>
                            </p:stCondLst>
                            <p:childTnLst>
                              <p:par>
                                <p:cTn id="26" presetID="1" presetClass="entr" presetSubtype="0" fill="hold" grpId="0" nodeType="afterEffect">
                                  <p:stCondLst>
                                    <p:cond delay="0"/>
                                  </p:stCondLst>
                                  <p:iterate type="lt">
                                    <p:tmAbs val="10"/>
                                  </p:iterate>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47;p70">
            <a:extLst>
              <a:ext uri="{FF2B5EF4-FFF2-40B4-BE49-F238E27FC236}">
                <a16:creationId xmlns:a16="http://schemas.microsoft.com/office/drawing/2014/main" id="{A0FB662C-1228-19E1-5719-E20AFC142B22}"/>
              </a:ext>
            </a:extLst>
          </p:cNvPr>
          <p:cNvPicPr preferRelativeResize="0"/>
          <p:nvPr/>
        </p:nvPicPr>
        <p:blipFill>
          <a:blip r:embed="rId2"/>
          <a:stretch>
            <a:fillRect/>
          </a:stretch>
        </p:blipFill>
        <p:spPr>
          <a:xfrm flipH="1">
            <a:off x="6301066" y="2595274"/>
            <a:ext cx="3320478" cy="2632330"/>
          </a:xfrm>
          <a:prstGeom prst="rect">
            <a:avLst/>
          </a:prstGeom>
          <a:noFill/>
          <a:ln>
            <a:noFill/>
          </a:ln>
        </p:spPr>
      </p:pic>
      <p:pic>
        <p:nvPicPr>
          <p:cNvPr id="447" name="Google Shape;447;p35"/>
          <p:cNvPicPr preferRelativeResize="0"/>
          <p:nvPr/>
        </p:nvPicPr>
        <p:blipFill rotWithShape="1">
          <a:blip r:embed="rId3"/>
          <a:srcRect l="20432" b="9543"/>
          <a:stretch>
            <a:fillRect/>
          </a:stretch>
        </p:blipFill>
        <p:spPr>
          <a:xfrm>
            <a:off x="-165100" y="1285895"/>
            <a:ext cx="1908659" cy="3846830"/>
          </a:xfrm>
          <a:prstGeom prst="rect">
            <a:avLst/>
          </a:prstGeom>
          <a:noFill/>
          <a:ln>
            <a:noFill/>
          </a:ln>
        </p:spPr>
      </p:pic>
      <p:pic>
        <p:nvPicPr>
          <p:cNvPr id="8" name="Google Shape;1146;p59"/>
          <p:cNvPicPr preferRelativeResize="0"/>
          <p:nvPr/>
        </p:nvPicPr>
        <p:blipFill>
          <a:blip r:embed="rId4"/>
          <a:stretch>
            <a:fillRect/>
          </a:stretch>
        </p:blipFill>
        <p:spPr>
          <a:xfrm rot="-900020">
            <a:off x="7932577" y="700633"/>
            <a:ext cx="878840" cy="1164590"/>
          </a:xfrm>
          <a:prstGeom prst="rect">
            <a:avLst/>
          </a:prstGeom>
          <a:noFill/>
          <a:ln>
            <a:noFill/>
          </a:ln>
        </p:spPr>
      </p:pic>
      <p:sp>
        <p:nvSpPr>
          <p:cNvPr id="2" name="Google Shape;1204;p62">
            <a:extLst>
              <a:ext uri="{FF2B5EF4-FFF2-40B4-BE49-F238E27FC236}">
                <a16:creationId xmlns:a16="http://schemas.microsoft.com/office/drawing/2014/main" id="{CEC416D0-C986-9F15-5F2F-6760488140AE}"/>
              </a:ext>
            </a:extLst>
          </p:cNvPr>
          <p:cNvSpPr/>
          <p:nvPr/>
        </p:nvSpPr>
        <p:spPr>
          <a:xfrm>
            <a:off x="-138455" y="561022"/>
            <a:ext cx="123840" cy="45720"/>
          </a:xfrm>
          <a:custGeom>
            <a:avLst/>
            <a:gdLst/>
            <a:ahLst/>
            <a:cxnLst/>
            <a:rect l="l" t="t" r="r" b="b"/>
            <a:pathLst>
              <a:path w="14202" h="4117" extrusionOk="0">
                <a:moveTo>
                  <a:pt x="6190" y="1"/>
                </a:moveTo>
                <a:cubicBezTo>
                  <a:pt x="6162" y="1"/>
                  <a:pt x="6135" y="2"/>
                  <a:pt x="6108" y="4"/>
                </a:cubicBezTo>
                <a:cubicBezTo>
                  <a:pt x="5646" y="38"/>
                  <a:pt x="5219" y="329"/>
                  <a:pt x="4962" y="722"/>
                </a:cubicBezTo>
                <a:cubicBezTo>
                  <a:pt x="4722" y="1099"/>
                  <a:pt x="4791" y="1578"/>
                  <a:pt x="4594" y="1877"/>
                </a:cubicBezTo>
                <a:cubicBezTo>
                  <a:pt x="4414" y="2168"/>
                  <a:pt x="3995" y="2313"/>
                  <a:pt x="3756" y="2562"/>
                </a:cubicBezTo>
                <a:cubicBezTo>
                  <a:pt x="3570" y="2740"/>
                  <a:pt x="3328" y="2919"/>
                  <a:pt x="3097" y="2919"/>
                </a:cubicBezTo>
                <a:cubicBezTo>
                  <a:pt x="3030" y="2919"/>
                  <a:pt x="2964" y="2904"/>
                  <a:pt x="2900" y="2869"/>
                </a:cubicBezTo>
                <a:cubicBezTo>
                  <a:pt x="2789" y="2818"/>
                  <a:pt x="2703" y="2707"/>
                  <a:pt x="2609" y="2639"/>
                </a:cubicBezTo>
                <a:cubicBezTo>
                  <a:pt x="2498" y="2553"/>
                  <a:pt x="2360" y="2513"/>
                  <a:pt x="2221" y="2513"/>
                </a:cubicBezTo>
                <a:cubicBezTo>
                  <a:pt x="1985" y="2513"/>
                  <a:pt x="1747" y="2628"/>
                  <a:pt x="1634" y="2827"/>
                </a:cubicBezTo>
                <a:cubicBezTo>
                  <a:pt x="1591" y="2912"/>
                  <a:pt x="1557" y="2998"/>
                  <a:pt x="1497" y="3066"/>
                </a:cubicBezTo>
                <a:cubicBezTo>
                  <a:pt x="1403" y="3152"/>
                  <a:pt x="1258" y="3160"/>
                  <a:pt x="1129" y="3169"/>
                </a:cubicBezTo>
                <a:cubicBezTo>
                  <a:pt x="830" y="3195"/>
                  <a:pt x="548" y="3263"/>
                  <a:pt x="265" y="3383"/>
                </a:cubicBezTo>
                <a:cubicBezTo>
                  <a:pt x="163" y="3426"/>
                  <a:pt x="51" y="3494"/>
                  <a:pt x="34" y="3597"/>
                </a:cubicBezTo>
                <a:cubicBezTo>
                  <a:pt x="0" y="3776"/>
                  <a:pt x="223" y="3896"/>
                  <a:pt x="402" y="3939"/>
                </a:cubicBezTo>
                <a:cubicBezTo>
                  <a:pt x="998" y="4074"/>
                  <a:pt x="1603" y="4117"/>
                  <a:pt x="2211" y="4117"/>
                </a:cubicBezTo>
                <a:cubicBezTo>
                  <a:pt x="2992" y="4117"/>
                  <a:pt x="3777" y="4046"/>
                  <a:pt x="4551" y="4007"/>
                </a:cubicBezTo>
                <a:cubicBezTo>
                  <a:pt x="5420" y="3955"/>
                  <a:pt x="6291" y="3938"/>
                  <a:pt x="7163" y="3938"/>
                </a:cubicBezTo>
                <a:cubicBezTo>
                  <a:pt x="8673" y="3938"/>
                  <a:pt x="10186" y="3988"/>
                  <a:pt x="11698" y="3988"/>
                </a:cubicBezTo>
                <a:cubicBezTo>
                  <a:pt x="12450" y="3988"/>
                  <a:pt x="13202" y="3976"/>
                  <a:pt x="13953" y="3939"/>
                </a:cubicBezTo>
                <a:cubicBezTo>
                  <a:pt x="14030" y="3939"/>
                  <a:pt x="14116" y="3930"/>
                  <a:pt x="14150" y="3862"/>
                </a:cubicBezTo>
                <a:cubicBezTo>
                  <a:pt x="14201" y="3768"/>
                  <a:pt x="14081" y="3665"/>
                  <a:pt x="13979" y="3639"/>
                </a:cubicBezTo>
                <a:cubicBezTo>
                  <a:pt x="13868" y="3622"/>
                  <a:pt x="13748" y="3622"/>
                  <a:pt x="13679" y="3537"/>
                </a:cubicBezTo>
                <a:cubicBezTo>
                  <a:pt x="13602" y="3434"/>
                  <a:pt x="13645" y="3297"/>
                  <a:pt x="13602" y="3177"/>
                </a:cubicBezTo>
                <a:cubicBezTo>
                  <a:pt x="13560" y="3049"/>
                  <a:pt x="13431" y="2981"/>
                  <a:pt x="13312" y="2921"/>
                </a:cubicBezTo>
                <a:cubicBezTo>
                  <a:pt x="12993" y="2781"/>
                  <a:pt x="12646" y="2705"/>
                  <a:pt x="12297" y="2705"/>
                </a:cubicBezTo>
                <a:cubicBezTo>
                  <a:pt x="12261" y="2705"/>
                  <a:pt x="12226" y="2705"/>
                  <a:pt x="12191" y="2707"/>
                </a:cubicBezTo>
                <a:cubicBezTo>
                  <a:pt x="12135" y="2716"/>
                  <a:pt x="12082" y="2722"/>
                  <a:pt x="12030" y="2722"/>
                </a:cubicBezTo>
                <a:cubicBezTo>
                  <a:pt x="11979" y="2722"/>
                  <a:pt x="11930" y="2716"/>
                  <a:pt x="11883" y="2698"/>
                </a:cubicBezTo>
                <a:cubicBezTo>
                  <a:pt x="11652" y="2621"/>
                  <a:pt x="11558" y="2365"/>
                  <a:pt x="11421" y="2177"/>
                </a:cubicBezTo>
                <a:cubicBezTo>
                  <a:pt x="11164" y="1843"/>
                  <a:pt x="10711" y="1723"/>
                  <a:pt x="10300" y="1723"/>
                </a:cubicBezTo>
                <a:cubicBezTo>
                  <a:pt x="9913" y="1723"/>
                  <a:pt x="9526" y="1811"/>
                  <a:pt x="9139" y="1811"/>
                </a:cubicBezTo>
                <a:cubicBezTo>
                  <a:pt x="9107" y="1811"/>
                  <a:pt x="9075" y="1810"/>
                  <a:pt x="9043" y="1809"/>
                </a:cubicBezTo>
                <a:cubicBezTo>
                  <a:pt x="8854" y="1800"/>
                  <a:pt x="8649" y="1766"/>
                  <a:pt x="8546" y="1620"/>
                </a:cubicBezTo>
                <a:cubicBezTo>
                  <a:pt x="8435" y="1492"/>
                  <a:pt x="8444" y="1287"/>
                  <a:pt x="8333" y="1159"/>
                </a:cubicBezTo>
                <a:cubicBezTo>
                  <a:pt x="8093" y="902"/>
                  <a:pt x="7588" y="1141"/>
                  <a:pt x="7366" y="885"/>
                </a:cubicBezTo>
                <a:cubicBezTo>
                  <a:pt x="7315" y="816"/>
                  <a:pt x="7280" y="731"/>
                  <a:pt x="7246" y="654"/>
                </a:cubicBezTo>
                <a:cubicBezTo>
                  <a:pt x="7069" y="252"/>
                  <a:pt x="6620" y="1"/>
                  <a:pt x="6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05;p62">
            <a:extLst>
              <a:ext uri="{FF2B5EF4-FFF2-40B4-BE49-F238E27FC236}">
                <a16:creationId xmlns:a16="http://schemas.microsoft.com/office/drawing/2014/main" id="{EF31155A-97B4-8BA5-C8EE-FED21AB3D617}"/>
              </a:ext>
            </a:extLst>
          </p:cNvPr>
          <p:cNvSpPr/>
          <p:nvPr/>
        </p:nvSpPr>
        <p:spPr>
          <a:xfrm flipH="1">
            <a:off x="9177903" y="789940"/>
            <a:ext cx="123328" cy="45720"/>
          </a:xfrm>
          <a:custGeom>
            <a:avLst/>
            <a:gdLst/>
            <a:ahLst/>
            <a:cxnLst/>
            <a:rect l="l" t="t" r="r" b="b"/>
            <a:pathLst>
              <a:path w="9925" h="2897" extrusionOk="0">
                <a:moveTo>
                  <a:pt x="5621" y="1"/>
                </a:moveTo>
                <a:cubicBezTo>
                  <a:pt x="5310" y="1"/>
                  <a:pt x="4991" y="178"/>
                  <a:pt x="4860" y="464"/>
                </a:cubicBezTo>
                <a:cubicBezTo>
                  <a:pt x="4835" y="515"/>
                  <a:pt x="4817" y="584"/>
                  <a:pt x="4775" y="626"/>
                </a:cubicBezTo>
                <a:cubicBezTo>
                  <a:pt x="4612" y="806"/>
                  <a:pt x="4261" y="644"/>
                  <a:pt x="4099" y="815"/>
                </a:cubicBezTo>
                <a:cubicBezTo>
                  <a:pt x="4022" y="900"/>
                  <a:pt x="4022" y="1037"/>
                  <a:pt x="3953" y="1140"/>
                </a:cubicBezTo>
                <a:cubicBezTo>
                  <a:pt x="3876" y="1242"/>
                  <a:pt x="3722" y="1268"/>
                  <a:pt x="3594" y="1268"/>
                </a:cubicBezTo>
                <a:cubicBezTo>
                  <a:pt x="3575" y="1269"/>
                  <a:pt x="3556" y="1269"/>
                  <a:pt x="3537" y="1269"/>
                </a:cubicBezTo>
                <a:cubicBezTo>
                  <a:pt x="3273" y="1269"/>
                  <a:pt x="3001" y="1217"/>
                  <a:pt x="2721" y="1217"/>
                </a:cubicBezTo>
                <a:cubicBezTo>
                  <a:pt x="2431" y="1217"/>
                  <a:pt x="2114" y="1294"/>
                  <a:pt x="1943" y="1533"/>
                </a:cubicBezTo>
                <a:cubicBezTo>
                  <a:pt x="1840" y="1662"/>
                  <a:pt x="1780" y="1841"/>
                  <a:pt x="1618" y="1901"/>
                </a:cubicBezTo>
                <a:cubicBezTo>
                  <a:pt x="1588" y="1910"/>
                  <a:pt x="1554" y="1912"/>
                  <a:pt x="1517" y="1912"/>
                </a:cubicBezTo>
                <a:cubicBezTo>
                  <a:pt x="1481" y="1912"/>
                  <a:pt x="1442" y="1910"/>
                  <a:pt x="1404" y="1910"/>
                </a:cubicBezTo>
                <a:cubicBezTo>
                  <a:pt x="1385" y="1909"/>
                  <a:pt x="1366" y="1909"/>
                  <a:pt x="1347" y="1909"/>
                </a:cubicBezTo>
                <a:cubicBezTo>
                  <a:pt x="1101" y="1909"/>
                  <a:pt x="856" y="1960"/>
                  <a:pt x="626" y="2055"/>
                </a:cubicBezTo>
                <a:cubicBezTo>
                  <a:pt x="540" y="2098"/>
                  <a:pt x="454" y="2158"/>
                  <a:pt x="420" y="2243"/>
                </a:cubicBezTo>
                <a:cubicBezTo>
                  <a:pt x="403" y="2329"/>
                  <a:pt x="420" y="2423"/>
                  <a:pt x="369" y="2483"/>
                </a:cubicBezTo>
                <a:cubicBezTo>
                  <a:pt x="318" y="2543"/>
                  <a:pt x="232" y="2543"/>
                  <a:pt x="155" y="2560"/>
                </a:cubicBezTo>
                <a:cubicBezTo>
                  <a:pt x="78" y="2586"/>
                  <a:pt x="1" y="2654"/>
                  <a:pt x="35" y="2722"/>
                </a:cubicBezTo>
                <a:cubicBezTo>
                  <a:pt x="61" y="2765"/>
                  <a:pt x="121" y="2774"/>
                  <a:pt x="164" y="2774"/>
                </a:cubicBezTo>
                <a:cubicBezTo>
                  <a:pt x="688" y="2800"/>
                  <a:pt x="1213" y="2809"/>
                  <a:pt x="1738" y="2809"/>
                </a:cubicBezTo>
                <a:cubicBezTo>
                  <a:pt x="2822" y="2809"/>
                  <a:pt x="3906" y="2771"/>
                  <a:pt x="4989" y="2771"/>
                </a:cubicBezTo>
                <a:cubicBezTo>
                  <a:pt x="5574" y="2771"/>
                  <a:pt x="6158" y="2782"/>
                  <a:pt x="6742" y="2816"/>
                </a:cubicBezTo>
                <a:cubicBezTo>
                  <a:pt x="7294" y="2846"/>
                  <a:pt x="7849" y="2897"/>
                  <a:pt x="8397" y="2897"/>
                </a:cubicBezTo>
                <a:cubicBezTo>
                  <a:pt x="8817" y="2897"/>
                  <a:pt x="9234" y="2867"/>
                  <a:pt x="9642" y="2774"/>
                </a:cubicBezTo>
                <a:cubicBezTo>
                  <a:pt x="9771" y="2739"/>
                  <a:pt x="9925" y="2654"/>
                  <a:pt x="9899" y="2526"/>
                </a:cubicBezTo>
                <a:cubicBezTo>
                  <a:pt x="9873" y="2457"/>
                  <a:pt x="9796" y="2414"/>
                  <a:pt x="9736" y="2380"/>
                </a:cubicBezTo>
                <a:cubicBezTo>
                  <a:pt x="9540" y="2295"/>
                  <a:pt x="9343" y="2252"/>
                  <a:pt x="9138" y="2226"/>
                </a:cubicBezTo>
                <a:cubicBezTo>
                  <a:pt x="9052" y="2218"/>
                  <a:pt x="8941" y="2218"/>
                  <a:pt x="8881" y="2149"/>
                </a:cubicBezTo>
                <a:cubicBezTo>
                  <a:pt x="8838" y="2106"/>
                  <a:pt x="8813" y="2047"/>
                  <a:pt x="8787" y="1995"/>
                </a:cubicBezTo>
                <a:cubicBezTo>
                  <a:pt x="8706" y="1854"/>
                  <a:pt x="8539" y="1775"/>
                  <a:pt x="8375" y="1775"/>
                </a:cubicBezTo>
                <a:cubicBezTo>
                  <a:pt x="8280" y="1775"/>
                  <a:pt x="8186" y="1802"/>
                  <a:pt x="8111" y="1858"/>
                </a:cubicBezTo>
                <a:cubicBezTo>
                  <a:pt x="8043" y="1910"/>
                  <a:pt x="7983" y="1987"/>
                  <a:pt x="7906" y="2021"/>
                </a:cubicBezTo>
                <a:cubicBezTo>
                  <a:pt x="7859" y="2046"/>
                  <a:pt x="7810" y="2058"/>
                  <a:pt x="7761" y="2058"/>
                </a:cubicBezTo>
                <a:cubicBezTo>
                  <a:pt x="7598" y="2058"/>
                  <a:pt x="7432" y="1932"/>
                  <a:pt x="7307" y="1807"/>
                </a:cubicBezTo>
                <a:cubicBezTo>
                  <a:pt x="7136" y="1644"/>
                  <a:pt x="6836" y="1533"/>
                  <a:pt x="6717" y="1328"/>
                </a:cubicBezTo>
                <a:cubicBezTo>
                  <a:pt x="6580" y="1106"/>
                  <a:pt x="6631" y="772"/>
                  <a:pt x="6460" y="507"/>
                </a:cubicBezTo>
                <a:cubicBezTo>
                  <a:pt x="6280" y="233"/>
                  <a:pt x="5981" y="28"/>
                  <a:pt x="5664" y="2"/>
                </a:cubicBezTo>
                <a:cubicBezTo>
                  <a:pt x="5650" y="1"/>
                  <a:pt x="5636" y="1"/>
                  <a:pt x="56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3">
            <a:extLst>
              <a:ext uri="{FF2B5EF4-FFF2-40B4-BE49-F238E27FC236}">
                <a16:creationId xmlns:a16="http://schemas.microsoft.com/office/drawing/2014/main" id="{E0B39C70-D9C5-C52E-7E37-CC86819D9B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79494">
            <a:off x="1341917" y="-26674"/>
            <a:ext cx="6594916" cy="1110012"/>
          </a:xfrm>
          <a:prstGeom prst="rect">
            <a:avLst/>
          </a:prstGeom>
        </p:spPr>
      </p:pic>
      <p:sp>
        <p:nvSpPr>
          <p:cNvPr id="12" name="Title 3">
            <a:extLst>
              <a:ext uri="{FF2B5EF4-FFF2-40B4-BE49-F238E27FC236}">
                <a16:creationId xmlns:a16="http://schemas.microsoft.com/office/drawing/2014/main" id="{D2419B19-FE2E-F218-300F-8F8295D2F770}"/>
              </a:ext>
            </a:extLst>
          </p:cNvPr>
          <p:cNvSpPr>
            <a:spLocks noGrp="1"/>
          </p:cNvSpPr>
          <p:nvPr>
            <p:ph type="title"/>
          </p:nvPr>
        </p:nvSpPr>
        <p:spPr>
          <a:xfrm>
            <a:off x="1620651" y="105075"/>
            <a:ext cx="6037448" cy="800189"/>
          </a:xfrm>
        </p:spPr>
        <p:txBody>
          <a:bodyPr wrap="square">
            <a:spAutoFit/>
          </a:bodyPr>
          <a:lstStyle/>
          <a:p>
            <a:r>
              <a:rPr lang="en-IN" sz="4000" dirty="0">
                <a:solidFill>
                  <a:srgbClr val="8C6646"/>
                </a:solidFill>
                <a:latin typeface="Algerian" panose="04020705040A02060702" charset="0"/>
                <a:cs typeface="Algerian" panose="04020705040A02060702" charset="0"/>
              </a:rPr>
              <a:t>SYSTEM REQUIREMENTS</a:t>
            </a:r>
          </a:p>
        </p:txBody>
      </p:sp>
      <p:sp>
        <p:nvSpPr>
          <p:cNvPr id="13" name="Text Placeholder 4">
            <a:extLst>
              <a:ext uri="{FF2B5EF4-FFF2-40B4-BE49-F238E27FC236}">
                <a16:creationId xmlns:a16="http://schemas.microsoft.com/office/drawing/2014/main" id="{4E93E506-979F-8C4D-CB68-F64CD8EF8E94}"/>
              </a:ext>
            </a:extLst>
          </p:cNvPr>
          <p:cNvSpPr>
            <a:spLocks noGrp="1"/>
          </p:cNvSpPr>
          <p:nvPr>
            <p:ph type="body" idx="1"/>
          </p:nvPr>
        </p:nvSpPr>
        <p:spPr>
          <a:xfrm>
            <a:off x="1848050" y="1181350"/>
            <a:ext cx="6420051" cy="3816399"/>
          </a:xfrm>
          <a:noFill/>
        </p:spPr>
        <p:txBody>
          <a:bodyPr wrap="square">
            <a:spAutoFit/>
          </a:bodyPr>
          <a:lstStyle/>
          <a:p>
            <a:pPr marL="139700" indent="0" algn="just">
              <a:buNone/>
            </a:pPr>
            <a:r>
              <a:rPr lang="en-IN" sz="1600" b="1" dirty="0">
                <a:solidFill>
                  <a:srgbClr val="0D0D0D"/>
                </a:solidFill>
                <a:latin typeface="Times New Roman" panose="02020603050405020304" pitchFamily="18" charset="0"/>
                <a:ea typeface="Calibri" panose="020F0502020204030204" pitchFamily="34" charset="0"/>
                <a:cs typeface="Times New Roman" panose="02020603050405020304" pitchFamily="18" charset="0"/>
                <a:sym typeface="+mn-ea"/>
              </a:rPr>
              <a:t>SOFTWARE REQUIREMENTS </a:t>
            </a:r>
            <a:r>
              <a:rPr lang="en-IN" sz="160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sym typeface="+mn-ea"/>
              </a:rPr>
              <a:t> </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marR="1614170" lvl="0" indent="-342900" algn="just" fontAlgn="base">
              <a:spcAft>
                <a:spcPts val="800"/>
              </a:spcAft>
              <a:buClr>
                <a:srgbClr val="000000"/>
              </a:buClr>
              <a:buSzPts val="1200"/>
              <a:buFont typeface="Wingdings" panose="05000000000000000000" pitchFamily="2" charset="2"/>
              <a:buChar char=""/>
            </a:pPr>
            <a:r>
              <a:rPr lang="en-IN" sz="1600" dirty="0">
                <a:solidFill>
                  <a:srgbClr val="0D0D0D"/>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sym typeface="+mn-ea"/>
              </a:rPr>
              <a:t>Any 64-bit Operating System with python installed.  </a:t>
            </a:r>
            <a:endParaRPr lang="en-IN" sz="1600" dirty="0">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1614170" lvl="0" indent="-342900" algn="just" fontAlgn="base">
              <a:spcAft>
                <a:spcPts val="800"/>
              </a:spcAft>
              <a:buClr>
                <a:srgbClr val="000000"/>
              </a:buClr>
              <a:buSzPts val="1200"/>
              <a:buFont typeface="Wingdings" panose="05000000000000000000" pitchFamily="2" charset="2"/>
              <a:buChar char=""/>
            </a:pPr>
            <a:r>
              <a:rPr lang="en-IN" sz="1600" dirty="0">
                <a:solidFill>
                  <a:srgbClr val="0D0D0D"/>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sym typeface="+mn-ea"/>
              </a:rPr>
              <a:t>Tool: Python, OpenCV, Flask, SQLite</a:t>
            </a:r>
            <a:endParaRPr lang="en-IN" sz="1600" dirty="0">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1614170" lvl="0" indent="-342900" algn="just" fontAlgn="base">
              <a:spcAft>
                <a:spcPts val="800"/>
              </a:spcAft>
              <a:buClr>
                <a:srgbClr val="000000"/>
              </a:buClr>
              <a:buSzPts val="1200"/>
              <a:buFont typeface="Wingdings" panose="05000000000000000000" pitchFamily="2" charset="2"/>
              <a:buChar char=""/>
            </a:pPr>
            <a:r>
              <a:rPr lang="en-IN" sz="1600" dirty="0">
                <a:solidFill>
                  <a:srgbClr val="0D0D0D"/>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sym typeface="+mn-ea"/>
              </a:rPr>
              <a:t>Technology and Languages: Python, JavaScript</a:t>
            </a:r>
            <a:endParaRPr lang="en-IN" sz="1600" dirty="0">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1614170" lvl="0" indent="-342900" algn="just" fontAlgn="base">
              <a:spcAft>
                <a:spcPts val="800"/>
              </a:spcAft>
              <a:buClr>
                <a:srgbClr val="000000"/>
              </a:buClr>
              <a:buSzPts val="1200"/>
              <a:buFont typeface="Wingdings" panose="05000000000000000000" pitchFamily="2" charset="2"/>
              <a:buChar char=""/>
            </a:pPr>
            <a:r>
              <a:rPr lang="en-IN" sz="1600" dirty="0">
                <a:solidFill>
                  <a:srgbClr val="0D0D0D"/>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sym typeface="+mn-ea"/>
              </a:rPr>
              <a:t>Any Browser (preferably chrome)</a:t>
            </a:r>
          </a:p>
          <a:p>
            <a:pPr marL="0" marR="1614170" lvl="0" indent="0" algn="just" fontAlgn="base">
              <a:spcAft>
                <a:spcPts val="800"/>
              </a:spcAft>
              <a:buClr>
                <a:srgbClr val="000000"/>
              </a:buClr>
              <a:buSzPts val="1200"/>
              <a:buNone/>
            </a:pPr>
            <a:endParaRPr lang="en-IN" sz="1600" dirty="0">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139700" indent="0" algn="just">
              <a:buNone/>
            </a:pPr>
            <a:r>
              <a:rPr lang="en-IN" sz="1600" b="1" dirty="0">
                <a:solidFill>
                  <a:srgbClr val="0D0D0D"/>
                </a:solidFill>
                <a:latin typeface="Times New Roman" panose="02020603050405020304" pitchFamily="18" charset="0"/>
                <a:ea typeface="Calibri" panose="020F0502020204030204" pitchFamily="34" charset="0"/>
                <a:cs typeface="Times New Roman" panose="02020603050405020304" pitchFamily="18" charset="0"/>
                <a:sym typeface="+mn-ea"/>
              </a:rPr>
              <a:t>HARDWARE REQUIREMENTS</a:t>
            </a:r>
            <a:r>
              <a:rPr lang="en-IN" sz="160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sym typeface="+mn-ea"/>
              </a:rPr>
              <a:t> </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marR="46355" lvl="0" indent="-342900" algn="just" fontAlgn="base">
              <a:spcAft>
                <a:spcPts val="800"/>
              </a:spcAft>
              <a:buClr>
                <a:srgbClr val="000000"/>
              </a:buClr>
              <a:buSzPts val="1200"/>
              <a:buFont typeface="Wingdings" panose="05000000000000000000" pitchFamily="2" charset="2"/>
              <a:buChar char=""/>
            </a:pPr>
            <a:r>
              <a:rPr lang="en-IN" sz="1600" dirty="0">
                <a:solidFill>
                  <a:srgbClr val="0D0D0D"/>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sym typeface="+mn-ea"/>
              </a:rPr>
              <a:t>Intel i3 or </a:t>
            </a:r>
            <a:r>
              <a:rPr lang="en-IN" sz="1600" dirty="0" err="1">
                <a:solidFill>
                  <a:srgbClr val="0D0D0D"/>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sym typeface="+mn-ea"/>
              </a:rPr>
              <a:t>Ryzen</a:t>
            </a:r>
            <a:r>
              <a:rPr lang="en-IN" sz="1600" dirty="0">
                <a:solidFill>
                  <a:srgbClr val="0D0D0D"/>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sym typeface="+mn-ea"/>
              </a:rPr>
              <a:t> 3 and above</a:t>
            </a:r>
            <a:endParaRPr lang="en-IN" sz="1600" dirty="0">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46355" lvl="0" indent="-342900" algn="just" fontAlgn="base">
              <a:spcAft>
                <a:spcPts val="800"/>
              </a:spcAft>
              <a:buClr>
                <a:srgbClr val="000000"/>
              </a:buClr>
              <a:buSzPts val="1200"/>
              <a:buFont typeface="Wingdings" panose="05000000000000000000" pitchFamily="2" charset="2"/>
              <a:buChar char=""/>
            </a:pPr>
            <a:r>
              <a:rPr lang="en-IN" sz="1600" dirty="0">
                <a:solidFill>
                  <a:srgbClr val="0D0D0D"/>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sym typeface="+mn-ea"/>
              </a:rPr>
              <a:t>Speed 1.1 GHz</a:t>
            </a:r>
            <a:endParaRPr lang="en-IN" sz="1600" dirty="0">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46355" lvl="0" indent="-342900" algn="just" fontAlgn="base">
              <a:spcAft>
                <a:spcPts val="800"/>
              </a:spcAft>
              <a:buClr>
                <a:srgbClr val="000000"/>
              </a:buClr>
              <a:buSzPts val="1200"/>
              <a:buFont typeface="Wingdings" panose="05000000000000000000" pitchFamily="2" charset="2"/>
              <a:buChar char=""/>
            </a:pPr>
            <a:r>
              <a:rPr lang="en-IN" sz="1600" dirty="0">
                <a:solidFill>
                  <a:srgbClr val="0D0D0D"/>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sym typeface="+mn-ea"/>
              </a:rPr>
              <a:t>RAM 4GB and Above  </a:t>
            </a:r>
            <a:endParaRPr lang="en-IN" sz="1600" dirty="0">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46355" lvl="0" indent="-342900" algn="just" fontAlgn="base">
              <a:spcAft>
                <a:spcPts val="800"/>
              </a:spcAft>
              <a:buClr>
                <a:srgbClr val="000000"/>
              </a:buClr>
              <a:buSzPts val="1200"/>
              <a:buFont typeface="Wingdings" panose="05000000000000000000" pitchFamily="2" charset="2"/>
              <a:buChar char=""/>
            </a:pPr>
            <a:r>
              <a:rPr lang="en-IN" sz="1600" dirty="0">
                <a:solidFill>
                  <a:srgbClr val="0D0D0D"/>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sym typeface="+mn-ea"/>
              </a:rPr>
              <a:t>20 GB Free Hard Disk Space  </a:t>
            </a:r>
            <a:endParaRPr lang="en-US" sz="1600" dirty="0">
              <a:latin typeface="Times New Roman" panose="02020603050405020304" pitchFamily="18" charset="0"/>
              <a:cs typeface="Times New Roman" panose="02020603050405020304" pitchFamily="18" charset="0"/>
            </a:endParaRPr>
          </a:p>
        </p:txBody>
      </p:sp>
      <p:pic>
        <p:nvPicPr>
          <p:cNvPr id="5" name="Google Shape;540;p38">
            <a:extLst>
              <a:ext uri="{FF2B5EF4-FFF2-40B4-BE49-F238E27FC236}">
                <a16:creationId xmlns:a16="http://schemas.microsoft.com/office/drawing/2014/main" id="{72D56C1E-F0D6-66A1-80B2-2A0B09A70D87}"/>
              </a:ext>
            </a:extLst>
          </p:cNvPr>
          <p:cNvPicPr preferRelativeResize="0"/>
          <p:nvPr/>
        </p:nvPicPr>
        <p:blipFill>
          <a:blip r:embed="rId7"/>
          <a:stretch>
            <a:fillRect/>
          </a:stretch>
        </p:blipFill>
        <p:spPr>
          <a:xfrm rot="20365648">
            <a:off x="-122736" y="-262692"/>
            <a:ext cx="180126" cy="45720"/>
          </a:xfrm>
          <a:prstGeom prst="rect">
            <a:avLst/>
          </a:prstGeom>
          <a:noFill/>
          <a:ln>
            <a:noFill/>
          </a:ln>
        </p:spPr>
      </p:pic>
      <p:pic>
        <p:nvPicPr>
          <p:cNvPr id="6" name="Google Shape;555;p38">
            <a:extLst>
              <a:ext uri="{FF2B5EF4-FFF2-40B4-BE49-F238E27FC236}">
                <a16:creationId xmlns:a16="http://schemas.microsoft.com/office/drawing/2014/main" id="{BBEF8BCE-0570-9145-851A-AD51E30C0C9C}"/>
              </a:ext>
            </a:extLst>
          </p:cNvPr>
          <p:cNvPicPr preferRelativeResize="0"/>
          <p:nvPr/>
        </p:nvPicPr>
        <p:blipFill>
          <a:blip r:embed="rId8"/>
          <a:stretch>
            <a:fillRect/>
          </a:stretch>
        </p:blipFill>
        <p:spPr>
          <a:xfrm rot="10544090">
            <a:off x="-220628" y="-1949"/>
            <a:ext cx="45720" cy="106116"/>
          </a:xfrm>
          <a:prstGeom prst="rect">
            <a:avLst/>
          </a:prstGeom>
          <a:noFill/>
          <a:ln>
            <a:noFill/>
          </a:ln>
        </p:spPr>
      </p:pic>
      <p:pic>
        <p:nvPicPr>
          <p:cNvPr id="7" name="Google Shape;556;p38">
            <a:extLst>
              <a:ext uri="{FF2B5EF4-FFF2-40B4-BE49-F238E27FC236}">
                <a16:creationId xmlns:a16="http://schemas.microsoft.com/office/drawing/2014/main" id="{05AB094E-EED4-CE13-DD19-81A26D2AA58F}"/>
              </a:ext>
            </a:extLst>
          </p:cNvPr>
          <p:cNvPicPr preferRelativeResize="0"/>
          <p:nvPr/>
        </p:nvPicPr>
        <p:blipFill>
          <a:blip r:embed="rId9"/>
          <a:stretch>
            <a:fillRect/>
          </a:stretch>
        </p:blipFill>
        <p:spPr>
          <a:xfrm rot="20439926">
            <a:off x="526050" y="-53356"/>
            <a:ext cx="53916" cy="4572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
                                  </p:iterate>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par>
                          <p:cTn id="11" fill="hold">
                            <p:stCondLst>
                              <p:cond delay="691"/>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3">
                                            <p:txEl>
                                              <p:pRg st="1" end="1"/>
                                            </p:txEl>
                                          </p:spTgt>
                                        </p:tgtEl>
                                        <p:attrNameLst>
                                          <p:attrName>style.visibility</p:attrName>
                                        </p:attrNameLst>
                                      </p:cBhvr>
                                      <p:to>
                                        <p:strVal val="visible"/>
                                      </p:to>
                                    </p:set>
                                  </p:childTnLst>
                                </p:cTn>
                              </p:par>
                            </p:childTnLst>
                          </p:cTn>
                        </p:par>
                        <p:par>
                          <p:cTn id="14" fill="hold">
                            <p:stCondLst>
                              <p:cond delay="1122"/>
                            </p:stCondLst>
                            <p:childTnLst>
                              <p:par>
                                <p:cTn id="15" presetID="1" presetClass="entr" presetSubtype="0" fill="hold" grpId="0" nodeType="afterEffect">
                                  <p:stCondLst>
                                    <p:cond delay="0"/>
                                  </p:stCondLst>
                                  <p:iterate type="lt">
                                    <p:tmAbs val="10"/>
                                  </p:iterate>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par>
                          <p:cTn id="17" fill="hold">
                            <p:stCondLst>
                              <p:cond delay="1423"/>
                            </p:stCondLst>
                            <p:childTnLst>
                              <p:par>
                                <p:cTn id="18" presetID="1" presetClass="entr" presetSubtype="0" fill="hold" grpId="0" nodeType="afterEffect">
                                  <p:stCondLst>
                                    <p:cond delay="0"/>
                                  </p:stCondLst>
                                  <p:iterate type="lt">
                                    <p:tmAbs val="10"/>
                                  </p:iterate>
                                  <p:childTnLst>
                                    <p:set>
                                      <p:cBhvr>
                                        <p:cTn id="19" dur="1" fill="hold">
                                          <p:stCondLst>
                                            <p:cond delay="0"/>
                                          </p:stCondLst>
                                        </p:cTn>
                                        <p:tgtEl>
                                          <p:spTgt spid="13">
                                            <p:txEl>
                                              <p:pRg st="3" end="3"/>
                                            </p:txEl>
                                          </p:spTgt>
                                        </p:tgtEl>
                                        <p:attrNameLst>
                                          <p:attrName>style.visibility</p:attrName>
                                        </p:attrNameLst>
                                      </p:cBhvr>
                                      <p:to>
                                        <p:strVal val="visible"/>
                                      </p:to>
                                    </p:set>
                                  </p:childTnLst>
                                </p:cTn>
                              </p:par>
                            </p:childTnLst>
                          </p:cTn>
                        </p:par>
                        <p:par>
                          <p:cTn id="20" fill="hold">
                            <p:stCondLst>
                              <p:cond delay="1814"/>
                            </p:stCondLst>
                            <p:childTnLst>
                              <p:par>
                                <p:cTn id="21" presetID="1" presetClass="entr" presetSubtype="0" fill="hold" grpId="0" nodeType="afterEffect">
                                  <p:stCondLst>
                                    <p:cond delay="0"/>
                                  </p:stCondLst>
                                  <p:iterate type="lt">
                                    <p:tmAbs val="10"/>
                                  </p:iterate>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par>
                          <p:cTn id="23" fill="hold">
                            <p:stCondLst>
                              <p:cond delay="2085"/>
                            </p:stCondLst>
                            <p:childTnLst>
                              <p:par>
                                <p:cTn id="24" presetID="1" presetClass="entr" presetSubtype="0" fill="hold" grpId="0" nodeType="afterEffect">
                                  <p:stCondLst>
                                    <p:cond delay="0"/>
                                  </p:stCondLst>
                                  <p:iterate type="lt">
                                    <p:tmAbs val="10"/>
                                  </p:iterate>
                                  <p:childTnLst>
                                    <p:set>
                                      <p:cBhvr>
                                        <p:cTn id="25" dur="1" fill="hold">
                                          <p:stCondLst>
                                            <p:cond delay="0"/>
                                          </p:stCondLst>
                                        </p:cTn>
                                        <p:tgtEl>
                                          <p:spTgt spid="13">
                                            <p:txEl>
                                              <p:pRg st="6" end="6"/>
                                            </p:txEl>
                                          </p:spTgt>
                                        </p:tgtEl>
                                        <p:attrNameLst>
                                          <p:attrName>style.visibility</p:attrName>
                                        </p:attrNameLst>
                                      </p:cBhvr>
                                      <p:to>
                                        <p:strVal val="visible"/>
                                      </p:to>
                                    </p:set>
                                  </p:childTnLst>
                                </p:cTn>
                              </p:par>
                            </p:childTnLst>
                          </p:cTn>
                        </p:par>
                        <p:par>
                          <p:cTn id="26" fill="hold">
                            <p:stCondLst>
                              <p:cond delay="2276"/>
                            </p:stCondLst>
                            <p:childTnLst>
                              <p:par>
                                <p:cTn id="27" presetID="1" presetClass="entr" presetSubtype="0" fill="hold" grpId="0" nodeType="afterEffect">
                                  <p:stCondLst>
                                    <p:cond delay="0"/>
                                  </p:stCondLst>
                                  <p:iterate type="lt">
                                    <p:tmAbs val="10"/>
                                  </p:iterate>
                                  <p:childTnLst>
                                    <p:set>
                                      <p:cBhvr>
                                        <p:cTn id="28" dur="1" fill="hold">
                                          <p:stCondLst>
                                            <p:cond delay="0"/>
                                          </p:stCondLst>
                                        </p:cTn>
                                        <p:tgtEl>
                                          <p:spTgt spid="13">
                                            <p:txEl>
                                              <p:pRg st="7" end="7"/>
                                            </p:txEl>
                                          </p:spTgt>
                                        </p:tgtEl>
                                        <p:attrNameLst>
                                          <p:attrName>style.visibility</p:attrName>
                                        </p:attrNameLst>
                                      </p:cBhvr>
                                      <p:to>
                                        <p:strVal val="visible"/>
                                      </p:to>
                                    </p:set>
                                  </p:childTnLst>
                                </p:cTn>
                              </p:par>
                            </p:childTnLst>
                          </p:cTn>
                        </p:par>
                        <p:par>
                          <p:cTn id="29" fill="hold">
                            <p:stCondLst>
                              <p:cond delay="2497"/>
                            </p:stCondLst>
                            <p:childTnLst>
                              <p:par>
                                <p:cTn id="30" presetID="1" presetClass="entr" presetSubtype="0" fill="hold" grpId="0" nodeType="afterEffect">
                                  <p:stCondLst>
                                    <p:cond delay="0"/>
                                  </p:stCondLst>
                                  <p:iterate type="lt">
                                    <p:tmAbs val="10"/>
                                  </p:iterate>
                                  <p:childTnLst>
                                    <p:set>
                                      <p:cBhvr>
                                        <p:cTn id="31" dur="1" fill="hold">
                                          <p:stCondLst>
                                            <p:cond delay="0"/>
                                          </p:stCondLst>
                                        </p:cTn>
                                        <p:tgtEl>
                                          <p:spTgt spid="13">
                                            <p:txEl>
                                              <p:pRg st="8" end="8"/>
                                            </p:txEl>
                                          </p:spTgt>
                                        </p:tgtEl>
                                        <p:attrNameLst>
                                          <p:attrName>style.visibility</p:attrName>
                                        </p:attrNameLst>
                                      </p:cBhvr>
                                      <p:to>
                                        <p:strVal val="visible"/>
                                      </p:to>
                                    </p:set>
                                  </p:childTnLst>
                                </p:cTn>
                              </p:par>
                            </p:childTnLst>
                          </p:cTn>
                        </p:par>
                        <p:par>
                          <p:cTn id="32" fill="hold">
                            <p:stCondLst>
                              <p:cond delay="2598"/>
                            </p:stCondLst>
                            <p:childTnLst>
                              <p:par>
                                <p:cTn id="33" presetID="1" presetClass="entr" presetSubtype="0" fill="hold" grpId="0" nodeType="afterEffect">
                                  <p:stCondLst>
                                    <p:cond delay="0"/>
                                  </p:stCondLst>
                                  <p:iterate type="lt">
                                    <p:tmAbs val="10"/>
                                  </p:iterate>
                                  <p:childTnLst>
                                    <p:set>
                                      <p:cBhvr>
                                        <p:cTn id="34" dur="1" fill="hold">
                                          <p:stCondLst>
                                            <p:cond delay="0"/>
                                          </p:stCondLst>
                                        </p:cTn>
                                        <p:tgtEl>
                                          <p:spTgt spid="13">
                                            <p:txEl>
                                              <p:pRg st="9" end="9"/>
                                            </p:txEl>
                                          </p:spTgt>
                                        </p:tgtEl>
                                        <p:attrNameLst>
                                          <p:attrName>style.visibility</p:attrName>
                                        </p:attrNameLst>
                                      </p:cBhvr>
                                      <p:to>
                                        <p:strVal val="visible"/>
                                      </p:to>
                                    </p:set>
                                  </p:childTnLst>
                                </p:cTn>
                              </p:par>
                            </p:childTnLst>
                          </p:cTn>
                        </p:par>
                        <p:par>
                          <p:cTn id="35" fill="hold">
                            <p:stCondLst>
                              <p:cond delay="2729"/>
                            </p:stCondLst>
                            <p:childTnLst>
                              <p:par>
                                <p:cTn id="36" presetID="1" presetClass="entr" presetSubtype="0" fill="hold" grpId="0" nodeType="afterEffect">
                                  <p:stCondLst>
                                    <p:cond delay="0"/>
                                  </p:stCondLst>
                                  <p:iterate type="lt">
                                    <p:tmAbs val="10"/>
                                  </p:iterate>
                                  <p:childTnLst>
                                    <p:set>
                                      <p:cBhvr>
                                        <p:cTn id="37"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Google Shape;447;p35"/>
          <p:cNvPicPr preferRelativeResize="0"/>
          <p:nvPr/>
        </p:nvPicPr>
        <p:blipFill rotWithShape="1">
          <a:blip r:embed="rId2"/>
          <a:srcRect l="20432" b="9543"/>
          <a:stretch>
            <a:fillRect/>
          </a:stretch>
        </p:blipFill>
        <p:spPr>
          <a:xfrm>
            <a:off x="-107950" y="1419225"/>
            <a:ext cx="1979930" cy="3793490"/>
          </a:xfrm>
          <a:prstGeom prst="rect">
            <a:avLst/>
          </a:prstGeom>
          <a:noFill/>
          <a:ln>
            <a:noFill/>
          </a:ln>
        </p:spPr>
      </p:pic>
      <p:pic>
        <p:nvPicPr>
          <p:cNvPr id="444" name="Google Shape;444;p35"/>
          <p:cNvPicPr preferRelativeResize="0"/>
          <p:nvPr/>
        </p:nvPicPr>
        <p:blipFill rotWithShape="1">
          <a:blip r:embed="rId3"/>
          <a:srcRect r="35408"/>
          <a:stretch>
            <a:fillRect/>
          </a:stretch>
        </p:blipFill>
        <p:spPr>
          <a:xfrm>
            <a:off x="7020775" y="1059180"/>
            <a:ext cx="2208949" cy="4025075"/>
          </a:xfrm>
          <a:prstGeom prst="rect">
            <a:avLst/>
          </a:prstGeom>
          <a:noFill/>
          <a:ln>
            <a:noFill/>
          </a:ln>
        </p:spPr>
      </p:pic>
      <p:pic>
        <p:nvPicPr>
          <p:cNvPr id="551" name="Google Shape;551;p38"/>
          <p:cNvPicPr preferRelativeResize="0"/>
          <p:nvPr/>
        </p:nvPicPr>
        <p:blipFill>
          <a:blip r:embed="rId4"/>
          <a:stretch>
            <a:fillRect/>
          </a:stretch>
        </p:blipFill>
        <p:spPr>
          <a:xfrm>
            <a:off x="323535" y="2499411"/>
            <a:ext cx="2514449" cy="2782952"/>
          </a:xfrm>
          <a:prstGeom prst="rect">
            <a:avLst/>
          </a:prstGeom>
          <a:noFill/>
          <a:ln>
            <a:noFill/>
          </a:ln>
        </p:spPr>
      </p:pic>
      <p:sp>
        <p:nvSpPr>
          <p:cNvPr id="549" name="Google Shape;549;p38"/>
          <p:cNvSpPr/>
          <p:nvPr/>
        </p:nvSpPr>
        <p:spPr>
          <a:xfrm>
            <a:off x="2651292" y="808314"/>
            <a:ext cx="960162" cy="278340"/>
          </a:xfrm>
          <a:custGeom>
            <a:avLst/>
            <a:gdLst/>
            <a:ahLst/>
            <a:cxnLst/>
            <a:rect l="l" t="t" r="r" b="b"/>
            <a:pathLst>
              <a:path w="14202" h="4117" extrusionOk="0">
                <a:moveTo>
                  <a:pt x="6190" y="1"/>
                </a:moveTo>
                <a:cubicBezTo>
                  <a:pt x="6162" y="1"/>
                  <a:pt x="6135" y="2"/>
                  <a:pt x="6108" y="4"/>
                </a:cubicBezTo>
                <a:cubicBezTo>
                  <a:pt x="5646" y="38"/>
                  <a:pt x="5219" y="329"/>
                  <a:pt x="4962" y="722"/>
                </a:cubicBezTo>
                <a:cubicBezTo>
                  <a:pt x="4722" y="1099"/>
                  <a:pt x="4791" y="1578"/>
                  <a:pt x="4594" y="1877"/>
                </a:cubicBezTo>
                <a:cubicBezTo>
                  <a:pt x="4414" y="2168"/>
                  <a:pt x="3995" y="2313"/>
                  <a:pt x="3756" y="2562"/>
                </a:cubicBezTo>
                <a:cubicBezTo>
                  <a:pt x="3570" y="2740"/>
                  <a:pt x="3328" y="2919"/>
                  <a:pt x="3097" y="2919"/>
                </a:cubicBezTo>
                <a:cubicBezTo>
                  <a:pt x="3030" y="2919"/>
                  <a:pt x="2964" y="2904"/>
                  <a:pt x="2900" y="2869"/>
                </a:cubicBezTo>
                <a:cubicBezTo>
                  <a:pt x="2789" y="2818"/>
                  <a:pt x="2703" y="2707"/>
                  <a:pt x="2609" y="2639"/>
                </a:cubicBezTo>
                <a:cubicBezTo>
                  <a:pt x="2498" y="2553"/>
                  <a:pt x="2360" y="2513"/>
                  <a:pt x="2221" y="2513"/>
                </a:cubicBezTo>
                <a:cubicBezTo>
                  <a:pt x="1985" y="2513"/>
                  <a:pt x="1747" y="2628"/>
                  <a:pt x="1634" y="2827"/>
                </a:cubicBezTo>
                <a:cubicBezTo>
                  <a:pt x="1591" y="2912"/>
                  <a:pt x="1557" y="2998"/>
                  <a:pt x="1497" y="3066"/>
                </a:cubicBezTo>
                <a:cubicBezTo>
                  <a:pt x="1403" y="3152"/>
                  <a:pt x="1258" y="3160"/>
                  <a:pt x="1129" y="3169"/>
                </a:cubicBezTo>
                <a:cubicBezTo>
                  <a:pt x="830" y="3195"/>
                  <a:pt x="548" y="3263"/>
                  <a:pt x="265" y="3383"/>
                </a:cubicBezTo>
                <a:cubicBezTo>
                  <a:pt x="163" y="3426"/>
                  <a:pt x="51" y="3494"/>
                  <a:pt x="34" y="3597"/>
                </a:cubicBezTo>
                <a:cubicBezTo>
                  <a:pt x="0" y="3776"/>
                  <a:pt x="223" y="3896"/>
                  <a:pt x="402" y="3939"/>
                </a:cubicBezTo>
                <a:cubicBezTo>
                  <a:pt x="998" y="4074"/>
                  <a:pt x="1603" y="4117"/>
                  <a:pt x="2211" y="4117"/>
                </a:cubicBezTo>
                <a:cubicBezTo>
                  <a:pt x="2992" y="4117"/>
                  <a:pt x="3777" y="4046"/>
                  <a:pt x="4551" y="4007"/>
                </a:cubicBezTo>
                <a:cubicBezTo>
                  <a:pt x="5420" y="3955"/>
                  <a:pt x="6291" y="3938"/>
                  <a:pt x="7163" y="3938"/>
                </a:cubicBezTo>
                <a:cubicBezTo>
                  <a:pt x="8673" y="3938"/>
                  <a:pt x="10186" y="3988"/>
                  <a:pt x="11698" y="3988"/>
                </a:cubicBezTo>
                <a:cubicBezTo>
                  <a:pt x="12450" y="3988"/>
                  <a:pt x="13202" y="3976"/>
                  <a:pt x="13953" y="3939"/>
                </a:cubicBezTo>
                <a:cubicBezTo>
                  <a:pt x="14030" y="3939"/>
                  <a:pt x="14116" y="3930"/>
                  <a:pt x="14150" y="3862"/>
                </a:cubicBezTo>
                <a:cubicBezTo>
                  <a:pt x="14201" y="3768"/>
                  <a:pt x="14081" y="3665"/>
                  <a:pt x="13979" y="3639"/>
                </a:cubicBezTo>
                <a:cubicBezTo>
                  <a:pt x="13868" y="3622"/>
                  <a:pt x="13748" y="3622"/>
                  <a:pt x="13679" y="3537"/>
                </a:cubicBezTo>
                <a:cubicBezTo>
                  <a:pt x="13602" y="3434"/>
                  <a:pt x="13645" y="3297"/>
                  <a:pt x="13602" y="3177"/>
                </a:cubicBezTo>
                <a:cubicBezTo>
                  <a:pt x="13560" y="3049"/>
                  <a:pt x="13431" y="2981"/>
                  <a:pt x="13312" y="2921"/>
                </a:cubicBezTo>
                <a:cubicBezTo>
                  <a:pt x="12993" y="2781"/>
                  <a:pt x="12646" y="2705"/>
                  <a:pt x="12297" y="2705"/>
                </a:cubicBezTo>
                <a:cubicBezTo>
                  <a:pt x="12261" y="2705"/>
                  <a:pt x="12226" y="2705"/>
                  <a:pt x="12191" y="2707"/>
                </a:cubicBezTo>
                <a:cubicBezTo>
                  <a:pt x="12135" y="2716"/>
                  <a:pt x="12082" y="2722"/>
                  <a:pt x="12030" y="2722"/>
                </a:cubicBezTo>
                <a:cubicBezTo>
                  <a:pt x="11979" y="2722"/>
                  <a:pt x="11930" y="2716"/>
                  <a:pt x="11883" y="2698"/>
                </a:cubicBezTo>
                <a:cubicBezTo>
                  <a:pt x="11652" y="2621"/>
                  <a:pt x="11558" y="2365"/>
                  <a:pt x="11421" y="2177"/>
                </a:cubicBezTo>
                <a:cubicBezTo>
                  <a:pt x="11164" y="1843"/>
                  <a:pt x="10711" y="1723"/>
                  <a:pt x="10300" y="1723"/>
                </a:cubicBezTo>
                <a:cubicBezTo>
                  <a:pt x="9913" y="1723"/>
                  <a:pt x="9526" y="1811"/>
                  <a:pt x="9139" y="1811"/>
                </a:cubicBezTo>
                <a:cubicBezTo>
                  <a:pt x="9107" y="1811"/>
                  <a:pt x="9075" y="1810"/>
                  <a:pt x="9043" y="1809"/>
                </a:cubicBezTo>
                <a:cubicBezTo>
                  <a:pt x="8854" y="1800"/>
                  <a:pt x="8649" y="1766"/>
                  <a:pt x="8546" y="1620"/>
                </a:cubicBezTo>
                <a:cubicBezTo>
                  <a:pt x="8435" y="1492"/>
                  <a:pt x="8444" y="1287"/>
                  <a:pt x="8333" y="1159"/>
                </a:cubicBezTo>
                <a:cubicBezTo>
                  <a:pt x="8093" y="902"/>
                  <a:pt x="7588" y="1141"/>
                  <a:pt x="7366" y="885"/>
                </a:cubicBezTo>
                <a:cubicBezTo>
                  <a:pt x="7315" y="816"/>
                  <a:pt x="7280" y="731"/>
                  <a:pt x="7246" y="654"/>
                </a:cubicBezTo>
                <a:cubicBezTo>
                  <a:pt x="7069" y="252"/>
                  <a:pt x="6620" y="1"/>
                  <a:pt x="6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4572757" y="234789"/>
            <a:ext cx="671004" cy="195859"/>
          </a:xfrm>
          <a:custGeom>
            <a:avLst/>
            <a:gdLst/>
            <a:ahLst/>
            <a:cxnLst/>
            <a:rect l="l" t="t" r="r" b="b"/>
            <a:pathLst>
              <a:path w="9925" h="2897" extrusionOk="0">
                <a:moveTo>
                  <a:pt x="5621" y="1"/>
                </a:moveTo>
                <a:cubicBezTo>
                  <a:pt x="5310" y="1"/>
                  <a:pt x="4991" y="178"/>
                  <a:pt x="4860" y="464"/>
                </a:cubicBezTo>
                <a:cubicBezTo>
                  <a:pt x="4835" y="515"/>
                  <a:pt x="4817" y="584"/>
                  <a:pt x="4775" y="626"/>
                </a:cubicBezTo>
                <a:cubicBezTo>
                  <a:pt x="4612" y="806"/>
                  <a:pt x="4261" y="644"/>
                  <a:pt x="4099" y="815"/>
                </a:cubicBezTo>
                <a:cubicBezTo>
                  <a:pt x="4022" y="900"/>
                  <a:pt x="4022" y="1037"/>
                  <a:pt x="3953" y="1140"/>
                </a:cubicBezTo>
                <a:cubicBezTo>
                  <a:pt x="3876" y="1242"/>
                  <a:pt x="3722" y="1268"/>
                  <a:pt x="3594" y="1268"/>
                </a:cubicBezTo>
                <a:cubicBezTo>
                  <a:pt x="3575" y="1269"/>
                  <a:pt x="3556" y="1269"/>
                  <a:pt x="3537" y="1269"/>
                </a:cubicBezTo>
                <a:cubicBezTo>
                  <a:pt x="3273" y="1269"/>
                  <a:pt x="3001" y="1217"/>
                  <a:pt x="2721" y="1217"/>
                </a:cubicBezTo>
                <a:cubicBezTo>
                  <a:pt x="2431" y="1217"/>
                  <a:pt x="2114" y="1294"/>
                  <a:pt x="1943" y="1533"/>
                </a:cubicBezTo>
                <a:cubicBezTo>
                  <a:pt x="1840" y="1662"/>
                  <a:pt x="1780" y="1841"/>
                  <a:pt x="1618" y="1901"/>
                </a:cubicBezTo>
                <a:cubicBezTo>
                  <a:pt x="1588" y="1910"/>
                  <a:pt x="1554" y="1912"/>
                  <a:pt x="1517" y="1912"/>
                </a:cubicBezTo>
                <a:cubicBezTo>
                  <a:pt x="1481" y="1912"/>
                  <a:pt x="1442" y="1910"/>
                  <a:pt x="1404" y="1910"/>
                </a:cubicBezTo>
                <a:cubicBezTo>
                  <a:pt x="1385" y="1909"/>
                  <a:pt x="1366" y="1909"/>
                  <a:pt x="1347" y="1909"/>
                </a:cubicBezTo>
                <a:cubicBezTo>
                  <a:pt x="1101" y="1909"/>
                  <a:pt x="856" y="1960"/>
                  <a:pt x="626" y="2055"/>
                </a:cubicBezTo>
                <a:cubicBezTo>
                  <a:pt x="540" y="2098"/>
                  <a:pt x="454" y="2158"/>
                  <a:pt x="420" y="2243"/>
                </a:cubicBezTo>
                <a:cubicBezTo>
                  <a:pt x="403" y="2329"/>
                  <a:pt x="420" y="2423"/>
                  <a:pt x="369" y="2483"/>
                </a:cubicBezTo>
                <a:cubicBezTo>
                  <a:pt x="318" y="2543"/>
                  <a:pt x="232" y="2543"/>
                  <a:pt x="155" y="2560"/>
                </a:cubicBezTo>
                <a:cubicBezTo>
                  <a:pt x="78" y="2586"/>
                  <a:pt x="1" y="2654"/>
                  <a:pt x="35" y="2722"/>
                </a:cubicBezTo>
                <a:cubicBezTo>
                  <a:pt x="61" y="2765"/>
                  <a:pt x="121" y="2774"/>
                  <a:pt x="164" y="2774"/>
                </a:cubicBezTo>
                <a:cubicBezTo>
                  <a:pt x="688" y="2800"/>
                  <a:pt x="1213" y="2809"/>
                  <a:pt x="1738" y="2809"/>
                </a:cubicBezTo>
                <a:cubicBezTo>
                  <a:pt x="2822" y="2809"/>
                  <a:pt x="3906" y="2771"/>
                  <a:pt x="4989" y="2771"/>
                </a:cubicBezTo>
                <a:cubicBezTo>
                  <a:pt x="5574" y="2771"/>
                  <a:pt x="6158" y="2782"/>
                  <a:pt x="6742" y="2816"/>
                </a:cubicBezTo>
                <a:cubicBezTo>
                  <a:pt x="7294" y="2846"/>
                  <a:pt x="7849" y="2897"/>
                  <a:pt x="8397" y="2897"/>
                </a:cubicBezTo>
                <a:cubicBezTo>
                  <a:pt x="8817" y="2897"/>
                  <a:pt x="9234" y="2867"/>
                  <a:pt x="9642" y="2774"/>
                </a:cubicBezTo>
                <a:cubicBezTo>
                  <a:pt x="9771" y="2739"/>
                  <a:pt x="9925" y="2654"/>
                  <a:pt x="9899" y="2526"/>
                </a:cubicBezTo>
                <a:cubicBezTo>
                  <a:pt x="9873" y="2457"/>
                  <a:pt x="9796" y="2414"/>
                  <a:pt x="9736" y="2380"/>
                </a:cubicBezTo>
                <a:cubicBezTo>
                  <a:pt x="9540" y="2295"/>
                  <a:pt x="9343" y="2252"/>
                  <a:pt x="9138" y="2226"/>
                </a:cubicBezTo>
                <a:cubicBezTo>
                  <a:pt x="9052" y="2218"/>
                  <a:pt x="8941" y="2218"/>
                  <a:pt x="8881" y="2149"/>
                </a:cubicBezTo>
                <a:cubicBezTo>
                  <a:pt x="8838" y="2106"/>
                  <a:pt x="8813" y="2047"/>
                  <a:pt x="8787" y="1995"/>
                </a:cubicBezTo>
                <a:cubicBezTo>
                  <a:pt x="8706" y="1854"/>
                  <a:pt x="8539" y="1775"/>
                  <a:pt x="8375" y="1775"/>
                </a:cubicBezTo>
                <a:cubicBezTo>
                  <a:pt x="8280" y="1775"/>
                  <a:pt x="8186" y="1802"/>
                  <a:pt x="8111" y="1858"/>
                </a:cubicBezTo>
                <a:cubicBezTo>
                  <a:pt x="8043" y="1910"/>
                  <a:pt x="7983" y="1987"/>
                  <a:pt x="7906" y="2021"/>
                </a:cubicBezTo>
                <a:cubicBezTo>
                  <a:pt x="7859" y="2046"/>
                  <a:pt x="7810" y="2058"/>
                  <a:pt x="7761" y="2058"/>
                </a:cubicBezTo>
                <a:cubicBezTo>
                  <a:pt x="7598" y="2058"/>
                  <a:pt x="7432" y="1932"/>
                  <a:pt x="7307" y="1807"/>
                </a:cubicBezTo>
                <a:cubicBezTo>
                  <a:pt x="7136" y="1644"/>
                  <a:pt x="6836" y="1533"/>
                  <a:pt x="6717" y="1328"/>
                </a:cubicBezTo>
                <a:cubicBezTo>
                  <a:pt x="6580" y="1106"/>
                  <a:pt x="6631" y="772"/>
                  <a:pt x="6460" y="507"/>
                </a:cubicBezTo>
                <a:cubicBezTo>
                  <a:pt x="6280" y="233"/>
                  <a:pt x="5981" y="28"/>
                  <a:pt x="5664" y="2"/>
                </a:cubicBezTo>
                <a:cubicBezTo>
                  <a:pt x="5650" y="1"/>
                  <a:pt x="5636" y="1"/>
                  <a:pt x="56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8"/>
          <p:cNvGrpSpPr/>
          <p:nvPr/>
        </p:nvGrpSpPr>
        <p:grpSpPr>
          <a:xfrm>
            <a:off x="6174008" y="236375"/>
            <a:ext cx="960146" cy="960146"/>
            <a:chOff x="1037825" y="122625"/>
            <a:chExt cx="709800" cy="709800"/>
          </a:xfrm>
        </p:grpSpPr>
        <p:sp>
          <p:nvSpPr>
            <p:cNvPr id="545" name="Google Shape;545;p38"/>
            <p:cNvSpPr/>
            <p:nvPr/>
          </p:nvSpPr>
          <p:spPr>
            <a:xfrm>
              <a:off x="1037825" y="122625"/>
              <a:ext cx="709800" cy="709800"/>
            </a:xfrm>
            <a:prstGeom prst="ellipse">
              <a:avLst/>
            </a:prstGeom>
            <a:solidFill>
              <a:srgbClr val="FFFFFF">
                <a:alpha val="2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1168475" y="253275"/>
              <a:ext cx="448500" cy="448500"/>
            </a:xfrm>
            <a:prstGeom prst="ellipse">
              <a:avLst/>
            </a:prstGeom>
            <a:solidFill>
              <a:srgbClr val="FFFFFF">
                <a:alpha val="6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1281275" y="366075"/>
              <a:ext cx="222900" cy="222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550;p38"/>
          <p:cNvSpPr/>
          <p:nvPr/>
        </p:nvSpPr>
        <p:spPr>
          <a:xfrm>
            <a:off x="7164192" y="849469"/>
            <a:ext cx="671004" cy="195859"/>
          </a:xfrm>
          <a:custGeom>
            <a:avLst/>
            <a:gdLst/>
            <a:ahLst/>
            <a:cxnLst/>
            <a:rect l="l" t="t" r="r" b="b"/>
            <a:pathLst>
              <a:path w="9925" h="2897" extrusionOk="0">
                <a:moveTo>
                  <a:pt x="5621" y="1"/>
                </a:moveTo>
                <a:cubicBezTo>
                  <a:pt x="5310" y="1"/>
                  <a:pt x="4991" y="178"/>
                  <a:pt x="4860" y="464"/>
                </a:cubicBezTo>
                <a:cubicBezTo>
                  <a:pt x="4835" y="515"/>
                  <a:pt x="4817" y="584"/>
                  <a:pt x="4775" y="626"/>
                </a:cubicBezTo>
                <a:cubicBezTo>
                  <a:pt x="4612" y="806"/>
                  <a:pt x="4261" y="644"/>
                  <a:pt x="4099" y="815"/>
                </a:cubicBezTo>
                <a:cubicBezTo>
                  <a:pt x="4022" y="900"/>
                  <a:pt x="4022" y="1037"/>
                  <a:pt x="3953" y="1140"/>
                </a:cubicBezTo>
                <a:cubicBezTo>
                  <a:pt x="3876" y="1242"/>
                  <a:pt x="3722" y="1268"/>
                  <a:pt x="3594" y="1268"/>
                </a:cubicBezTo>
                <a:cubicBezTo>
                  <a:pt x="3575" y="1269"/>
                  <a:pt x="3556" y="1269"/>
                  <a:pt x="3537" y="1269"/>
                </a:cubicBezTo>
                <a:cubicBezTo>
                  <a:pt x="3273" y="1269"/>
                  <a:pt x="3001" y="1217"/>
                  <a:pt x="2721" y="1217"/>
                </a:cubicBezTo>
                <a:cubicBezTo>
                  <a:pt x="2431" y="1217"/>
                  <a:pt x="2114" y="1294"/>
                  <a:pt x="1943" y="1533"/>
                </a:cubicBezTo>
                <a:cubicBezTo>
                  <a:pt x="1840" y="1662"/>
                  <a:pt x="1780" y="1841"/>
                  <a:pt x="1618" y="1901"/>
                </a:cubicBezTo>
                <a:cubicBezTo>
                  <a:pt x="1588" y="1910"/>
                  <a:pt x="1554" y="1912"/>
                  <a:pt x="1517" y="1912"/>
                </a:cubicBezTo>
                <a:cubicBezTo>
                  <a:pt x="1481" y="1912"/>
                  <a:pt x="1442" y="1910"/>
                  <a:pt x="1404" y="1910"/>
                </a:cubicBezTo>
                <a:cubicBezTo>
                  <a:pt x="1385" y="1909"/>
                  <a:pt x="1366" y="1909"/>
                  <a:pt x="1347" y="1909"/>
                </a:cubicBezTo>
                <a:cubicBezTo>
                  <a:pt x="1101" y="1909"/>
                  <a:pt x="856" y="1960"/>
                  <a:pt x="626" y="2055"/>
                </a:cubicBezTo>
                <a:cubicBezTo>
                  <a:pt x="540" y="2098"/>
                  <a:pt x="454" y="2158"/>
                  <a:pt x="420" y="2243"/>
                </a:cubicBezTo>
                <a:cubicBezTo>
                  <a:pt x="403" y="2329"/>
                  <a:pt x="420" y="2423"/>
                  <a:pt x="369" y="2483"/>
                </a:cubicBezTo>
                <a:cubicBezTo>
                  <a:pt x="318" y="2543"/>
                  <a:pt x="232" y="2543"/>
                  <a:pt x="155" y="2560"/>
                </a:cubicBezTo>
                <a:cubicBezTo>
                  <a:pt x="78" y="2586"/>
                  <a:pt x="1" y="2654"/>
                  <a:pt x="35" y="2722"/>
                </a:cubicBezTo>
                <a:cubicBezTo>
                  <a:pt x="61" y="2765"/>
                  <a:pt x="121" y="2774"/>
                  <a:pt x="164" y="2774"/>
                </a:cubicBezTo>
                <a:cubicBezTo>
                  <a:pt x="688" y="2800"/>
                  <a:pt x="1213" y="2809"/>
                  <a:pt x="1738" y="2809"/>
                </a:cubicBezTo>
                <a:cubicBezTo>
                  <a:pt x="2822" y="2809"/>
                  <a:pt x="3906" y="2771"/>
                  <a:pt x="4989" y="2771"/>
                </a:cubicBezTo>
                <a:cubicBezTo>
                  <a:pt x="5574" y="2771"/>
                  <a:pt x="6158" y="2782"/>
                  <a:pt x="6742" y="2816"/>
                </a:cubicBezTo>
                <a:cubicBezTo>
                  <a:pt x="7294" y="2846"/>
                  <a:pt x="7849" y="2897"/>
                  <a:pt x="8397" y="2897"/>
                </a:cubicBezTo>
                <a:cubicBezTo>
                  <a:pt x="8817" y="2897"/>
                  <a:pt x="9234" y="2867"/>
                  <a:pt x="9642" y="2774"/>
                </a:cubicBezTo>
                <a:cubicBezTo>
                  <a:pt x="9771" y="2739"/>
                  <a:pt x="9925" y="2654"/>
                  <a:pt x="9899" y="2526"/>
                </a:cubicBezTo>
                <a:cubicBezTo>
                  <a:pt x="9873" y="2457"/>
                  <a:pt x="9796" y="2414"/>
                  <a:pt x="9736" y="2380"/>
                </a:cubicBezTo>
                <a:cubicBezTo>
                  <a:pt x="9540" y="2295"/>
                  <a:pt x="9343" y="2252"/>
                  <a:pt x="9138" y="2226"/>
                </a:cubicBezTo>
                <a:cubicBezTo>
                  <a:pt x="9052" y="2218"/>
                  <a:pt x="8941" y="2218"/>
                  <a:pt x="8881" y="2149"/>
                </a:cubicBezTo>
                <a:cubicBezTo>
                  <a:pt x="8838" y="2106"/>
                  <a:pt x="8813" y="2047"/>
                  <a:pt x="8787" y="1995"/>
                </a:cubicBezTo>
                <a:cubicBezTo>
                  <a:pt x="8706" y="1854"/>
                  <a:pt x="8539" y="1775"/>
                  <a:pt x="8375" y="1775"/>
                </a:cubicBezTo>
                <a:cubicBezTo>
                  <a:pt x="8280" y="1775"/>
                  <a:pt x="8186" y="1802"/>
                  <a:pt x="8111" y="1858"/>
                </a:cubicBezTo>
                <a:cubicBezTo>
                  <a:pt x="8043" y="1910"/>
                  <a:pt x="7983" y="1987"/>
                  <a:pt x="7906" y="2021"/>
                </a:cubicBezTo>
                <a:cubicBezTo>
                  <a:pt x="7859" y="2046"/>
                  <a:pt x="7810" y="2058"/>
                  <a:pt x="7761" y="2058"/>
                </a:cubicBezTo>
                <a:cubicBezTo>
                  <a:pt x="7598" y="2058"/>
                  <a:pt x="7432" y="1932"/>
                  <a:pt x="7307" y="1807"/>
                </a:cubicBezTo>
                <a:cubicBezTo>
                  <a:pt x="7136" y="1644"/>
                  <a:pt x="6836" y="1533"/>
                  <a:pt x="6717" y="1328"/>
                </a:cubicBezTo>
                <a:cubicBezTo>
                  <a:pt x="6580" y="1106"/>
                  <a:pt x="6631" y="772"/>
                  <a:pt x="6460" y="507"/>
                </a:cubicBezTo>
                <a:cubicBezTo>
                  <a:pt x="6280" y="233"/>
                  <a:pt x="5981" y="28"/>
                  <a:pt x="5664" y="2"/>
                </a:cubicBezTo>
                <a:cubicBezTo>
                  <a:pt x="5650" y="1"/>
                  <a:pt x="5636" y="1"/>
                  <a:pt x="56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38"/>
          <p:cNvPicPr preferRelativeResize="0"/>
          <p:nvPr/>
        </p:nvPicPr>
        <p:blipFill>
          <a:blip r:embed="rId5"/>
          <a:stretch>
            <a:fillRect/>
          </a:stretch>
        </p:blipFill>
        <p:spPr>
          <a:xfrm>
            <a:off x="5119750" y="828400"/>
            <a:ext cx="192003" cy="117250"/>
          </a:xfrm>
          <a:prstGeom prst="rect">
            <a:avLst/>
          </a:prstGeom>
          <a:noFill/>
          <a:ln>
            <a:noFill/>
          </a:ln>
        </p:spPr>
      </p:pic>
      <p:pic>
        <p:nvPicPr>
          <p:cNvPr id="561" name="Google Shape;561;p38"/>
          <p:cNvPicPr preferRelativeResize="0"/>
          <p:nvPr/>
        </p:nvPicPr>
        <p:blipFill>
          <a:blip r:embed="rId5"/>
          <a:stretch>
            <a:fillRect/>
          </a:stretch>
        </p:blipFill>
        <p:spPr>
          <a:xfrm>
            <a:off x="5647122" y="1119033"/>
            <a:ext cx="297225" cy="181517"/>
          </a:xfrm>
          <a:prstGeom prst="rect">
            <a:avLst/>
          </a:prstGeom>
          <a:noFill/>
          <a:ln>
            <a:noFill/>
          </a:ln>
        </p:spPr>
      </p:pic>
      <p:pic>
        <p:nvPicPr>
          <p:cNvPr id="6" name="Google Shape;558;p38"/>
          <p:cNvPicPr preferRelativeResize="0"/>
          <p:nvPr/>
        </p:nvPicPr>
        <p:blipFill>
          <a:blip r:embed="rId6"/>
          <a:stretch>
            <a:fillRect/>
          </a:stretch>
        </p:blipFill>
        <p:spPr>
          <a:xfrm>
            <a:off x="5359664" y="235737"/>
            <a:ext cx="584685" cy="435525"/>
          </a:xfrm>
          <a:prstGeom prst="rect">
            <a:avLst/>
          </a:prstGeom>
          <a:noFill/>
          <a:ln>
            <a:noFill/>
          </a:ln>
        </p:spPr>
      </p:pic>
      <p:pic>
        <p:nvPicPr>
          <p:cNvPr id="7" name="Google Shape;559;p38"/>
          <p:cNvPicPr preferRelativeResize="0"/>
          <p:nvPr/>
        </p:nvPicPr>
        <p:blipFill>
          <a:blip r:embed="rId7"/>
          <a:stretch>
            <a:fillRect/>
          </a:stretch>
        </p:blipFill>
        <p:spPr>
          <a:xfrm>
            <a:off x="4289116" y="718838"/>
            <a:ext cx="477850" cy="435540"/>
          </a:xfrm>
          <a:prstGeom prst="rect">
            <a:avLst/>
          </a:prstGeom>
          <a:noFill/>
          <a:ln>
            <a:noFill/>
          </a:ln>
        </p:spPr>
      </p:pic>
      <p:pic>
        <p:nvPicPr>
          <p:cNvPr id="540" name="Google Shape;540;p38"/>
          <p:cNvPicPr preferRelativeResize="0"/>
          <p:nvPr/>
        </p:nvPicPr>
        <p:blipFill>
          <a:blip r:embed="rId8"/>
          <a:stretch>
            <a:fillRect/>
          </a:stretch>
        </p:blipFill>
        <p:spPr>
          <a:xfrm rot="-1234352">
            <a:off x="-771975" y="-334431"/>
            <a:ext cx="3423115" cy="960150"/>
          </a:xfrm>
          <a:prstGeom prst="rect">
            <a:avLst/>
          </a:prstGeom>
          <a:noFill/>
          <a:ln>
            <a:noFill/>
          </a:ln>
        </p:spPr>
      </p:pic>
      <p:pic>
        <p:nvPicPr>
          <p:cNvPr id="555" name="Google Shape;555;p38"/>
          <p:cNvPicPr preferRelativeResize="0"/>
          <p:nvPr/>
        </p:nvPicPr>
        <p:blipFill>
          <a:blip r:embed="rId9"/>
          <a:stretch>
            <a:fillRect/>
          </a:stretch>
        </p:blipFill>
        <p:spPr>
          <a:xfrm rot="10544090">
            <a:off x="-49228" y="-98240"/>
            <a:ext cx="814657" cy="2091459"/>
          </a:xfrm>
          <a:prstGeom prst="rect">
            <a:avLst/>
          </a:prstGeom>
          <a:noFill/>
          <a:ln>
            <a:noFill/>
          </a:ln>
        </p:spPr>
      </p:pic>
      <p:pic>
        <p:nvPicPr>
          <p:cNvPr id="556" name="Google Shape;556;p38"/>
          <p:cNvPicPr preferRelativeResize="0"/>
          <p:nvPr/>
        </p:nvPicPr>
        <p:blipFill>
          <a:blip r:embed="rId10"/>
          <a:stretch>
            <a:fillRect/>
          </a:stretch>
        </p:blipFill>
        <p:spPr>
          <a:xfrm rot="-1160074">
            <a:off x="680893" y="279030"/>
            <a:ext cx="1595250" cy="1496725"/>
          </a:xfrm>
          <a:prstGeom prst="rect">
            <a:avLst/>
          </a:prstGeom>
          <a:noFill/>
          <a:ln>
            <a:noFill/>
          </a:ln>
        </p:spPr>
      </p:pic>
      <p:pic>
        <p:nvPicPr>
          <p:cNvPr id="9" name="Google Shape;447;p35"/>
          <p:cNvPicPr preferRelativeResize="0"/>
          <p:nvPr/>
        </p:nvPicPr>
        <p:blipFill rotWithShape="1">
          <a:blip r:embed="rId2"/>
          <a:srcRect l="20432" b="9543"/>
          <a:stretch>
            <a:fillRect/>
          </a:stretch>
        </p:blipFill>
        <p:spPr>
          <a:xfrm>
            <a:off x="-107950" y="1419225"/>
            <a:ext cx="1979930" cy="3793490"/>
          </a:xfrm>
          <a:prstGeom prst="rect">
            <a:avLst/>
          </a:prstGeom>
          <a:noFill/>
          <a:ln>
            <a:noFill/>
          </a:ln>
        </p:spPr>
      </p:pic>
      <p:pic>
        <p:nvPicPr>
          <p:cNvPr id="11" name="Google Shape;555;p38"/>
          <p:cNvPicPr preferRelativeResize="0"/>
          <p:nvPr/>
        </p:nvPicPr>
        <p:blipFill>
          <a:blip r:embed="rId9"/>
          <a:stretch>
            <a:fillRect/>
          </a:stretch>
        </p:blipFill>
        <p:spPr>
          <a:xfrm rot="10544090">
            <a:off x="-49228" y="-98240"/>
            <a:ext cx="814657" cy="2091459"/>
          </a:xfrm>
          <a:prstGeom prst="rect">
            <a:avLst/>
          </a:prstGeom>
          <a:noFill/>
          <a:ln>
            <a:noFill/>
          </a:ln>
        </p:spPr>
      </p:pic>
      <p:pic>
        <p:nvPicPr>
          <p:cNvPr id="12" name="Google Shape;556;p38"/>
          <p:cNvPicPr preferRelativeResize="0"/>
          <p:nvPr/>
        </p:nvPicPr>
        <p:blipFill>
          <a:blip r:embed="rId10"/>
          <a:stretch>
            <a:fillRect/>
          </a:stretch>
        </p:blipFill>
        <p:spPr>
          <a:xfrm rot="-1160074">
            <a:off x="680893" y="279030"/>
            <a:ext cx="1595250" cy="1496725"/>
          </a:xfrm>
          <a:prstGeom prst="rect">
            <a:avLst/>
          </a:prstGeom>
          <a:noFill/>
          <a:ln>
            <a:noFill/>
          </a:ln>
        </p:spPr>
      </p:pic>
      <p:sp>
        <p:nvSpPr>
          <p:cNvPr id="450" name="Google Shape;450;p35"/>
          <p:cNvSpPr txBox="1">
            <a:spLocks noGrp="1"/>
          </p:cNvSpPr>
          <p:nvPr>
            <p:ph type="ctrTitle"/>
          </p:nvPr>
        </p:nvSpPr>
        <p:spPr>
          <a:xfrm>
            <a:off x="2535541" y="1303005"/>
            <a:ext cx="4918901" cy="23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sz="6000" dirty="0">
                <a:solidFill>
                  <a:srgbClr val="8C6646"/>
                </a:solidFill>
                <a:latin typeface="Forte" panose="03060902040502070203" charset="0"/>
                <a:cs typeface="Forte" panose="03060902040502070203" charset="0"/>
                <a:sym typeface="+mn-ea"/>
              </a:rPr>
              <a:t>Architecture Diagram</a:t>
            </a:r>
            <a:endParaRPr lang="en-IN" altLang="en-GB" sz="7200" dirty="0">
              <a:solidFill>
                <a:srgbClr val="8C6646"/>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blinds(horizontal)">
                                      <p:cBhvr>
                                        <p:cTn id="7"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bldLvl="0"/>
      <p:bldP spid="45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oogle Shape;1200;p62"/>
          <p:cNvGrpSpPr/>
          <p:nvPr/>
        </p:nvGrpSpPr>
        <p:grpSpPr>
          <a:xfrm>
            <a:off x="1986915" y="720725"/>
            <a:ext cx="1245235" cy="1067435"/>
            <a:chOff x="1168475" y="253275"/>
            <a:chExt cx="448500" cy="448500"/>
          </a:xfrm>
        </p:grpSpPr>
        <p:sp>
          <p:nvSpPr>
            <p:cNvPr id="13" name="Google Shape;1201;p62"/>
            <p:cNvSpPr/>
            <p:nvPr/>
          </p:nvSpPr>
          <p:spPr>
            <a:xfrm>
              <a:off x="1168475" y="253275"/>
              <a:ext cx="448500" cy="448500"/>
            </a:xfrm>
            <a:prstGeom prst="ellipse">
              <a:avLst/>
            </a:prstGeom>
            <a:solidFill>
              <a:srgbClr val="FFFFFF">
                <a:alpha val="6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2;p62"/>
            <p:cNvSpPr/>
            <p:nvPr/>
          </p:nvSpPr>
          <p:spPr>
            <a:xfrm>
              <a:off x="1281275" y="366075"/>
              <a:ext cx="222900" cy="222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1118;p59"/>
          <p:cNvPicPr preferRelativeResize="0"/>
          <p:nvPr/>
        </p:nvPicPr>
        <p:blipFill>
          <a:blip r:embed="rId3"/>
          <a:stretch>
            <a:fillRect/>
          </a:stretch>
        </p:blipFill>
        <p:spPr>
          <a:xfrm rot="-12">
            <a:off x="-468800" y="1559564"/>
            <a:ext cx="2213950" cy="3839067"/>
          </a:xfrm>
          <a:prstGeom prst="rect">
            <a:avLst/>
          </a:prstGeom>
          <a:noFill/>
          <a:ln>
            <a:noFill/>
          </a:ln>
        </p:spPr>
      </p:pic>
      <p:pic>
        <p:nvPicPr>
          <p:cNvPr id="6" name="Google Shape;447;p35"/>
          <p:cNvPicPr preferRelativeResize="0"/>
          <p:nvPr/>
        </p:nvPicPr>
        <p:blipFill rotWithShape="1">
          <a:blip r:embed="rId4"/>
          <a:srcRect l="20432" b="9543"/>
          <a:stretch>
            <a:fillRect/>
          </a:stretch>
        </p:blipFill>
        <p:spPr>
          <a:xfrm>
            <a:off x="-108585" y="1348080"/>
            <a:ext cx="2845251" cy="3908000"/>
          </a:xfrm>
          <a:prstGeom prst="rect">
            <a:avLst/>
          </a:prstGeom>
          <a:noFill/>
          <a:ln>
            <a:noFill/>
          </a:ln>
        </p:spPr>
      </p:pic>
      <p:pic>
        <p:nvPicPr>
          <p:cNvPr id="7" name="Google Shape;1144;p59"/>
          <p:cNvPicPr preferRelativeResize="0"/>
          <p:nvPr/>
        </p:nvPicPr>
        <p:blipFill rotWithShape="1">
          <a:blip r:embed="rId5"/>
          <a:srcRect l="-426" t="-5135" r="58627" b="23754"/>
          <a:stretch>
            <a:fillRect/>
          </a:stretch>
        </p:blipFill>
        <p:spPr>
          <a:xfrm>
            <a:off x="7885732" y="1841570"/>
            <a:ext cx="1429450" cy="3275601"/>
          </a:xfrm>
          <a:prstGeom prst="rect">
            <a:avLst/>
          </a:prstGeom>
          <a:noFill/>
          <a:ln>
            <a:noFill/>
          </a:ln>
        </p:spPr>
      </p:pic>
      <p:pic>
        <p:nvPicPr>
          <p:cNvPr id="8" name="Google Shape;1146;p59"/>
          <p:cNvPicPr preferRelativeResize="0"/>
          <p:nvPr/>
        </p:nvPicPr>
        <p:blipFill>
          <a:blip r:embed="rId6"/>
          <a:stretch>
            <a:fillRect/>
          </a:stretch>
        </p:blipFill>
        <p:spPr>
          <a:xfrm rot="-900020">
            <a:off x="7380847" y="523962"/>
            <a:ext cx="1199644" cy="1183105"/>
          </a:xfrm>
          <a:prstGeom prst="rect">
            <a:avLst/>
          </a:prstGeom>
          <a:noFill/>
          <a:ln>
            <a:noFill/>
          </a:ln>
        </p:spPr>
      </p:pic>
      <p:pic>
        <p:nvPicPr>
          <p:cNvPr id="3" name="Picture 2"/>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92928" y="703017"/>
            <a:ext cx="7958145" cy="4026216"/>
          </a:xfrm>
          <a:prstGeom prst="rect">
            <a:avLst/>
          </a:prstGeom>
          <a:noFill/>
          <a:ln>
            <a:noFill/>
          </a:ln>
          <a:effectLst>
            <a:softEdge rad="25400"/>
          </a:effectLst>
        </p:spPr>
      </p:pic>
      <p:sp>
        <p:nvSpPr>
          <p:cNvPr id="2" name="Google Shape;450;p35"/>
          <p:cNvSpPr txBox="1"/>
          <p:nvPr/>
        </p:nvSpPr>
        <p:spPr>
          <a:xfrm>
            <a:off x="2169956" y="86625"/>
            <a:ext cx="4804089" cy="490889"/>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ermanent Marker"/>
              <a:buNone/>
              <a:defRPr sz="3000" b="0" i="0" u="none" strike="noStrike" cap="none">
                <a:solidFill>
                  <a:schemeClr val="dk1"/>
                </a:solidFill>
                <a:latin typeface="Permanent Marker"/>
                <a:ea typeface="Permanent Marker"/>
                <a:cs typeface="Permanent Marker"/>
                <a:sym typeface="Permanent Marker"/>
              </a:defRPr>
            </a:lvl1pPr>
            <a:lvl2pPr marR="0" lvl="1"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GB" sz="3600" dirty="0">
                <a:solidFill>
                  <a:srgbClr val="8C6646"/>
                </a:solidFill>
                <a:latin typeface="Forte" panose="03060902040502070203" charset="0"/>
                <a:cs typeface="Forte" panose="03060902040502070203" charset="0"/>
                <a:sym typeface="+mn-ea"/>
              </a:rPr>
              <a:t>Architecture Diagram</a:t>
            </a:r>
            <a:endParaRPr lang="en-IN" altLang="en-GB" sz="3600" dirty="0">
              <a:solidFill>
                <a:srgbClr val="8C6646"/>
              </a:solidFill>
            </a:endParaRPr>
          </a:p>
        </p:txBody>
      </p:sp>
      <p:pic>
        <p:nvPicPr>
          <p:cNvPr id="5" name="Google Shape;540;p38"/>
          <p:cNvPicPr preferRelativeResize="0"/>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20365648">
            <a:off x="-1686377" y="-1499091"/>
            <a:ext cx="3423115" cy="960150"/>
          </a:xfrm>
          <a:prstGeom prst="rect">
            <a:avLst/>
          </a:prstGeom>
          <a:noFill/>
          <a:ln>
            <a:noFill/>
          </a:ln>
        </p:spPr>
      </p:pic>
      <p:pic>
        <p:nvPicPr>
          <p:cNvPr id="9" name="Google Shape;555;p38"/>
          <p:cNvPicPr preferRelativeResize="0"/>
          <p:nvPr/>
        </p:nvPicPr>
        <p:blipFill>
          <a:blip r:embed="rId10">
            <a:extLst>
              <a:ext uri="{BEBA8EAE-BF5A-486C-A8C5-ECC9F3942E4B}">
                <a14:imgProps xmlns:a14="http://schemas.microsoft.com/office/drawing/2010/main">
                  <a14:imgLayer r:embed="rId11">
                    <a14:imgEffect>
                      <a14:backgroundRemoval t="10000" b="90000" l="10000" r="90000">
                        <a14:backgroundMark x1="83408" y1="86725" x2="51121" y2="25066"/>
                        <a14:backgroundMark x1="51121" y1="25066" x2="67937" y2="51878"/>
                        <a14:backgroundMark x1="67937" y1="51878" x2="46413" y2="17555"/>
                        <a14:backgroundMark x1="46413" y1="17555" x2="37444" y2="41572"/>
                        <a14:backgroundMark x1="37444" y1="41572" x2="90807" y2="50830"/>
                        <a14:backgroundMark x1="90807" y1="50830" x2="68834" y2="14934"/>
                        <a14:backgroundMark x1="68834" y1="14934" x2="70852" y2="44803"/>
                        <a14:backgroundMark x1="70852" y1="44803" x2="23543" y2="47162"/>
                        <a14:backgroundMark x1="21525" y1="39214" x2="13677" y2="18253"/>
                        <a14:backgroundMark x1="56278" y1="61485" x2="38341" y2="50306"/>
                        <a14:backgroundMark x1="38565" y1="17991" x2="25561" y2="11616"/>
                        <a14:backgroundMark x1="36547" y1="53537" x2="13677" y2="49607"/>
                      </a14:backgroundRemoval>
                    </a14:imgEffect>
                  </a14:imgLayer>
                </a14:imgProps>
              </a:ext>
            </a:extLst>
          </a:blip>
          <a:stretch>
            <a:fillRect/>
          </a:stretch>
        </p:blipFill>
        <p:spPr>
          <a:xfrm rot="10544090">
            <a:off x="-963630" y="-1262900"/>
            <a:ext cx="814657" cy="2091459"/>
          </a:xfrm>
          <a:prstGeom prst="rect">
            <a:avLst/>
          </a:prstGeom>
          <a:noFill/>
          <a:ln>
            <a:noFill/>
          </a:ln>
        </p:spPr>
      </p:pic>
      <p:pic>
        <p:nvPicPr>
          <p:cNvPr id="10" name="Google Shape;556;p38"/>
          <p:cNvPicPr preferRelativeResize="0"/>
          <p:nvPr/>
        </p:nvPicPr>
        <p:blipFill>
          <a:blip r:embed="rId12">
            <a:extLst>
              <a:ext uri="{BEBA8EAE-BF5A-486C-A8C5-ECC9F3942E4B}">
                <a14:imgProps xmlns:a14="http://schemas.microsoft.com/office/drawing/2010/main">
                  <a14:imgLayer r:embed="rId13">
                    <a14:imgEffect>
                      <a14:backgroundRemoval t="9620" b="96456" l="9739" r="92162">
                        <a14:foregroundMark x1="79097" y1="96456" x2="86936" y2="89873"/>
                        <a14:foregroundMark x1="43230" y1="69367" x2="85986" y2="69873"/>
                        <a14:foregroundMark x1="85986" y1="69873" x2="85986" y2="69873"/>
                        <a14:foregroundMark x1="35392" y1="58228" x2="66983" y2="68608"/>
                        <a14:foregroundMark x1="66983" y1="68608" x2="67696" y2="69114"/>
                        <a14:foregroundMark x1="34917" y1="54177" x2="70784" y2="70127"/>
                        <a14:foregroundMark x1="70784" y1="70127" x2="92162" y2="76203"/>
                        <a14:backgroundMark x1="57007" y1="23544" x2="57007" y2="23544"/>
                        <a14:backgroundMark x1="44418" y1="17468" x2="97862" y2="23797"/>
                        <a14:backgroundMark x1="30166" y1="23544" x2="77435" y2="38734"/>
                        <a14:backgroundMark x1="77435" y1="38734" x2="80048" y2="37468"/>
                        <a14:backgroundMark x1="24703" y1="10886" x2="37055" y2="43291"/>
                        <a14:backgroundMark x1="37055" y1="43291" x2="39667" y2="45063"/>
                        <a14:backgroundMark x1="44181" y1="39241" x2="85273" y2="48354"/>
                        <a14:backgroundMark x1="85273" y1="48354" x2="85273" y2="48354"/>
                        <a14:backgroundMark x1="81473" y1="30633" x2="81948" y2="58734"/>
                        <a14:backgroundMark x1="38480" y1="46582" x2="74449" y2="64261"/>
                        <a14:backgroundMark x1="84323" y1="63038" x2="84323" y2="63038"/>
                        <a14:backgroundMark x1="87464" y1="67416" x2="92162" y2="68608"/>
                        <a14:backgroundMark x1="69325" y1="62813" x2="75060" y2="64268"/>
                        <a14:backgroundMark x1="87173" y1="31392" x2="88599" y2="50380"/>
                        <a14:backgroundMark x1="73159" y1="54177" x2="75297" y2="57468"/>
                      </a14:backgroundRemoval>
                    </a14:imgEffect>
                  </a14:imgLayer>
                </a14:imgProps>
              </a:ext>
            </a:extLst>
          </a:blip>
          <a:stretch>
            <a:fillRect/>
          </a:stretch>
        </p:blipFill>
        <p:spPr>
          <a:xfrm rot="20439926">
            <a:off x="-233509" y="-885630"/>
            <a:ext cx="1595250" cy="1496725"/>
          </a:xfrm>
          <a:prstGeom prst="rect">
            <a:avLst/>
          </a:prstGeom>
          <a:noFill/>
          <a:ln>
            <a:noFill/>
          </a:ln>
        </p:spPr>
      </p:pic>
      <p:pic>
        <p:nvPicPr>
          <p:cNvPr id="11" name="Google Shape;1217;p62"/>
          <p:cNvPicPr preferRelativeResize="0"/>
          <p:nvPr/>
        </p:nvPicPr>
        <p:blipFill>
          <a:blip r:embed="rId14">
            <a:extLst>
              <a:ext uri="{BEBA8EAE-BF5A-486C-A8C5-ECC9F3942E4B}">
                <a14:imgProps xmlns:a14="http://schemas.microsoft.com/office/drawing/2010/main">
                  <a14:imgLayer r:embed="rId15">
                    <a14:imgEffect>
                      <a14:backgroundRemoval t="10000" b="90000" l="10000" r="90000">
                        <a14:backgroundMark x1="21034" y1="13984" x2="10345" y2="38778"/>
                        <a14:backgroundMark x1="10345" y1="38778" x2="12414" y2="59577"/>
                        <a14:backgroundMark x1="12414" y1="59577" x2="18414" y2="81551"/>
                        <a14:backgroundMark x1="18414" y1="81551" x2="24345" y2="56874"/>
                        <a14:backgroundMark x1="24345" y1="56874" x2="29310" y2="77438"/>
                        <a14:backgroundMark x1="29310" y1="77438" x2="35034" y2="35723"/>
                        <a14:backgroundMark x1="35034" y1="35723" x2="16138" y2="42068"/>
                        <a14:backgroundMark x1="16138" y1="42068" x2="50000" y2="37603"/>
                        <a14:backgroundMark x1="50000" y1="37603" x2="59172" y2="53819"/>
                        <a14:backgroundMark x1="59172" y1="53819" x2="71724" y2="42538"/>
                        <a14:backgroundMark x1="71724" y1="42538" x2="73379" y2="70740"/>
                        <a14:backgroundMark x1="73379" y1="70740" x2="77793" y2="41481"/>
                        <a14:backgroundMark x1="77793" y1="41481" x2="73655" y2="23032"/>
                        <a14:backgroundMark x1="73655" y1="23032" x2="61310" y2="34665"/>
                        <a14:backgroundMark x1="61310" y1="34665" x2="46828" y2="21622"/>
                        <a14:backgroundMark x1="46828" y1="21622" x2="39241" y2="64042"/>
                        <a14:backgroundMark x1="39241" y1="64042" x2="46828" y2="81786"/>
                        <a14:backgroundMark x1="46828" y1="81786" x2="43034" y2="52761"/>
                        <a14:backgroundMark x1="43034" y1="52761" x2="32483" y2="58754"/>
                        <a14:backgroundMark x1="32483" y1="58754" x2="31931" y2="56404"/>
                      </a14:backgroundRemoval>
                    </a14:imgEffect>
                  </a14:imgLayer>
                </a14:imgProps>
              </a:ext>
            </a:extLst>
          </a:blip>
          <a:stretch>
            <a:fillRect/>
          </a:stretch>
        </p:blipFill>
        <p:spPr>
          <a:xfrm>
            <a:off x="-2300438" y="2892610"/>
            <a:ext cx="1968890" cy="2363470"/>
          </a:xfrm>
          <a:prstGeom prst="rect">
            <a:avLst/>
          </a:prstGeom>
          <a:noFill/>
          <a:ln>
            <a:noFill/>
          </a:ln>
        </p:spPr>
      </p:pic>
      <p:sp>
        <p:nvSpPr>
          <p:cNvPr id="16" name="Google Shape;549;p38">
            <a:extLst>
              <a:ext uri="{FF2B5EF4-FFF2-40B4-BE49-F238E27FC236}">
                <a16:creationId xmlns:a16="http://schemas.microsoft.com/office/drawing/2014/main" id="{F389301B-E31B-59F9-6E98-8BDDD43C1BDE}"/>
              </a:ext>
            </a:extLst>
          </p:cNvPr>
          <p:cNvSpPr/>
          <p:nvPr/>
        </p:nvSpPr>
        <p:spPr>
          <a:xfrm flipH="1">
            <a:off x="36285" y="-79233"/>
            <a:ext cx="157716" cy="45720"/>
          </a:xfrm>
          <a:custGeom>
            <a:avLst/>
            <a:gdLst/>
            <a:ahLst/>
            <a:cxnLst/>
            <a:rect l="l" t="t" r="r" b="b"/>
            <a:pathLst>
              <a:path w="14202" h="4117" extrusionOk="0">
                <a:moveTo>
                  <a:pt x="6190" y="1"/>
                </a:moveTo>
                <a:cubicBezTo>
                  <a:pt x="6162" y="1"/>
                  <a:pt x="6135" y="2"/>
                  <a:pt x="6108" y="4"/>
                </a:cubicBezTo>
                <a:cubicBezTo>
                  <a:pt x="5646" y="38"/>
                  <a:pt x="5219" y="329"/>
                  <a:pt x="4962" y="722"/>
                </a:cubicBezTo>
                <a:cubicBezTo>
                  <a:pt x="4722" y="1099"/>
                  <a:pt x="4791" y="1578"/>
                  <a:pt x="4594" y="1877"/>
                </a:cubicBezTo>
                <a:cubicBezTo>
                  <a:pt x="4414" y="2168"/>
                  <a:pt x="3995" y="2313"/>
                  <a:pt x="3756" y="2562"/>
                </a:cubicBezTo>
                <a:cubicBezTo>
                  <a:pt x="3570" y="2740"/>
                  <a:pt x="3328" y="2919"/>
                  <a:pt x="3097" y="2919"/>
                </a:cubicBezTo>
                <a:cubicBezTo>
                  <a:pt x="3030" y="2919"/>
                  <a:pt x="2964" y="2904"/>
                  <a:pt x="2900" y="2869"/>
                </a:cubicBezTo>
                <a:cubicBezTo>
                  <a:pt x="2789" y="2818"/>
                  <a:pt x="2703" y="2707"/>
                  <a:pt x="2609" y="2639"/>
                </a:cubicBezTo>
                <a:cubicBezTo>
                  <a:pt x="2498" y="2553"/>
                  <a:pt x="2360" y="2513"/>
                  <a:pt x="2221" y="2513"/>
                </a:cubicBezTo>
                <a:cubicBezTo>
                  <a:pt x="1985" y="2513"/>
                  <a:pt x="1747" y="2628"/>
                  <a:pt x="1634" y="2827"/>
                </a:cubicBezTo>
                <a:cubicBezTo>
                  <a:pt x="1591" y="2912"/>
                  <a:pt x="1557" y="2998"/>
                  <a:pt x="1497" y="3066"/>
                </a:cubicBezTo>
                <a:cubicBezTo>
                  <a:pt x="1403" y="3152"/>
                  <a:pt x="1258" y="3160"/>
                  <a:pt x="1129" y="3169"/>
                </a:cubicBezTo>
                <a:cubicBezTo>
                  <a:pt x="830" y="3195"/>
                  <a:pt x="548" y="3263"/>
                  <a:pt x="265" y="3383"/>
                </a:cubicBezTo>
                <a:cubicBezTo>
                  <a:pt x="163" y="3426"/>
                  <a:pt x="51" y="3494"/>
                  <a:pt x="34" y="3597"/>
                </a:cubicBezTo>
                <a:cubicBezTo>
                  <a:pt x="0" y="3776"/>
                  <a:pt x="223" y="3896"/>
                  <a:pt x="402" y="3939"/>
                </a:cubicBezTo>
                <a:cubicBezTo>
                  <a:pt x="998" y="4074"/>
                  <a:pt x="1603" y="4117"/>
                  <a:pt x="2211" y="4117"/>
                </a:cubicBezTo>
                <a:cubicBezTo>
                  <a:pt x="2992" y="4117"/>
                  <a:pt x="3777" y="4046"/>
                  <a:pt x="4551" y="4007"/>
                </a:cubicBezTo>
                <a:cubicBezTo>
                  <a:pt x="5420" y="3955"/>
                  <a:pt x="6291" y="3938"/>
                  <a:pt x="7163" y="3938"/>
                </a:cubicBezTo>
                <a:cubicBezTo>
                  <a:pt x="8673" y="3938"/>
                  <a:pt x="10186" y="3988"/>
                  <a:pt x="11698" y="3988"/>
                </a:cubicBezTo>
                <a:cubicBezTo>
                  <a:pt x="12450" y="3988"/>
                  <a:pt x="13202" y="3976"/>
                  <a:pt x="13953" y="3939"/>
                </a:cubicBezTo>
                <a:cubicBezTo>
                  <a:pt x="14030" y="3939"/>
                  <a:pt x="14116" y="3930"/>
                  <a:pt x="14150" y="3862"/>
                </a:cubicBezTo>
                <a:cubicBezTo>
                  <a:pt x="14201" y="3768"/>
                  <a:pt x="14081" y="3665"/>
                  <a:pt x="13979" y="3639"/>
                </a:cubicBezTo>
                <a:cubicBezTo>
                  <a:pt x="13868" y="3622"/>
                  <a:pt x="13748" y="3622"/>
                  <a:pt x="13679" y="3537"/>
                </a:cubicBezTo>
                <a:cubicBezTo>
                  <a:pt x="13602" y="3434"/>
                  <a:pt x="13645" y="3297"/>
                  <a:pt x="13602" y="3177"/>
                </a:cubicBezTo>
                <a:cubicBezTo>
                  <a:pt x="13560" y="3049"/>
                  <a:pt x="13431" y="2981"/>
                  <a:pt x="13312" y="2921"/>
                </a:cubicBezTo>
                <a:cubicBezTo>
                  <a:pt x="12993" y="2781"/>
                  <a:pt x="12646" y="2705"/>
                  <a:pt x="12297" y="2705"/>
                </a:cubicBezTo>
                <a:cubicBezTo>
                  <a:pt x="12261" y="2705"/>
                  <a:pt x="12226" y="2705"/>
                  <a:pt x="12191" y="2707"/>
                </a:cubicBezTo>
                <a:cubicBezTo>
                  <a:pt x="12135" y="2716"/>
                  <a:pt x="12082" y="2722"/>
                  <a:pt x="12030" y="2722"/>
                </a:cubicBezTo>
                <a:cubicBezTo>
                  <a:pt x="11979" y="2722"/>
                  <a:pt x="11930" y="2716"/>
                  <a:pt x="11883" y="2698"/>
                </a:cubicBezTo>
                <a:cubicBezTo>
                  <a:pt x="11652" y="2621"/>
                  <a:pt x="11558" y="2365"/>
                  <a:pt x="11421" y="2177"/>
                </a:cubicBezTo>
                <a:cubicBezTo>
                  <a:pt x="11164" y="1843"/>
                  <a:pt x="10711" y="1723"/>
                  <a:pt x="10300" y="1723"/>
                </a:cubicBezTo>
                <a:cubicBezTo>
                  <a:pt x="9913" y="1723"/>
                  <a:pt x="9526" y="1811"/>
                  <a:pt x="9139" y="1811"/>
                </a:cubicBezTo>
                <a:cubicBezTo>
                  <a:pt x="9107" y="1811"/>
                  <a:pt x="9075" y="1810"/>
                  <a:pt x="9043" y="1809"/>
                </a:cubicBezTo>
                <a:cubicBezTo>
                  <a:pt x="8854" y="1800"/>
                  <a:pt x="8649" y="1766"/>
                  <a:pt x="8546" y="1620"/>
                </a:cubicBezTo>
                <a:cubicBezTo>
                  <a:pt x="8435" y="1492"/>
                  <a:pt x="8444" y="1287"/>
                  <a:pt x="8333" y="1159"/>
                </a:cubicBezTo>
                <a:cubicBezTo>
                  <a:pt x="8093" y="902"/>
                  <a:pt x="7588" y="1141"/>
                  <a:pt x="7366" y="885"/>
                </a:cubicBezTo>
                <a:cubicBezTo>
                  <a:pt x="7315" y="816"/>
                  <a:pt x="7280" y="731"/>
                  <a:pt x="7246" y="654"/>
                </a:cubicBezTo>
                <a:cubicBezTo>
                  <a:pt x="7069" y="252"/>
                  <a:pt x="6620" y="1"/>
                  <a:pt x="6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5;p57">
            <a:extLst>
              <a:ext uri="{FF2B5EF4-FFF2-40B4-BE49-F238E27FC236}">
                <a16:creationId xmlns:a16="http://schemas.microsoft.com/office/drawing/2014/main" id="{B6C547E2-361D-9422-F7B8-E8092C05FC2B}"/>
              </a:ext>
            </a:extLst>
          </p:cNvPr>
          <p:cNvSpPr txBox="1">
            <a:spLocks/>
          </p:cNvSpPr>
          <p:nvPr/>
        </p:nvSpPr>
        <p:spPr>
          <a:xfrm>
            <a:off x="2406316" y="4716379"/>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Fig 1.  Architecture Diagram of Crop Guard System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1250" y1="16296" x2="41719" y2="15556"/>
                        <a14:foregroundMark x1="40755" y1="15556" x2="40885" y2="15000"/>
                        <a14:foregroundMark x1="40625" y1="16111" x2="40755" y2="15556"/>
                        <a14:foregroundMark x1="40055" y1="16389" x2="40313" y2="15278"/>
                        <a14:foregroundMark x1="39948" y1="16852" x2="40055" y2="16389"/>
                        <a14:foregroundMark x1="39583" y1="18148" x2="39427" y2="17130"/>
                        <a14:backgroundMark x1="41094" y1="61759" x2="41094" y2="61759"/>
                        <a14:backgroundMark x1="41563" y1="58611" x2="41563" y2="58611"/>
                        <a14:backgroundMark x1="57135" y1="41759" x2="57135" y2="41759"/>
                        <a14:backgroundMark x1="51510" y1="25000" x2="51510" y2="25000"/>
                        <a14:backgroundMark x1="41875" y1="16481" x2="41875" y2="16481"/>
                        <a14:backgroundMark x1="42552" y1="17407" x2="42552" y2="17407"/>
                        <a14:backgroundMark x1="42760" y1="17037" x2="42760" y2="17037"/>
                        <a14:backgroundMark x1="41146" y1="15556" x2="41146" y2="15556"/>
                        <a14:backgroundMark x1="40521" y1="15648" x2="40521" y2="15648"/>
                        <a14:backgroundMark x1="39792" y1="16389" x2="39792" y2="16389"/>
                        <a14:backgroundMark x1="39792" y1="17130" x2="39792" y2="17130"/>
                        <a14:backgroundMark x1="40365" y1="16296" x2="40365" y2="16296"/>
                        <a14:backgroundMark x1="41042" y1="16111" x2="41042" y2="16111"/>
                        <a14:backgroundMark x1="47083" y1="19167" x2="47083" y2="19167"/>
                        <a14:backgroundMark x1="44063" y1="79444" x2="44063" y2="79444"/>
                        <a14:backgroundMark x1="43594" y1="79444" x2="43594" y2="79444"/>
                        <a14:backgroundMark x1="43646" y1="76389" x2="43646" y2="76389"/>
                        <a14:backgroundMark x1="38698" y1="77685" x2="38698" y2="77685"/>
                        <a14:backgroundMark x1="38385" y1="78056" x2="38385" y2="78056"/>
                        <a14:backgroundMark x1="38177" y1="79074" x2="38177" y2="79074"/>
                        <a14:backgroundMark x1="38229" y1="78426" x2="38229" y2="78426"/>
                        <a14:backgroundMark x1="41719" y1="57593" x2="41719" y2="57593"/>
                      </a14:backgroundRemoval>
                    </a14:imgEffect>
                  </a14:imgLayer>
                </a14:imgProps>
              </a:ext>
            </a:extLst>
          </a:blip>
          <a:srcRect l="31123" t="10432" r="28920" b="12716"/>
          <a:stretch>
            <a:fillRect/>
          </a:stretch>
        </p:blipFill>
        <p:spPr>
          <a:xfrm rot="21114710">
            <a:off x="6744338" y="38919"/>
            <a:ext cx="1472782" cy="1593420"/>
          </a:xfrm>
          <a:prstGeom prst="rect">
            <a:avLst/>
          </a:prstGeom>
        </p:spPr>
      </p:pic>
      <p:sp>
        <p:nvSpPr>
          <p:cNvPr id="7" name="Oval 6"/>
          <p:cNvSpPr/>
          <p:nvPr/>
        </p:nvSpPr>
        <p:spPr>
          <a:xfrm>
            <a:off x="2030931" y="730554"/>
            <a:ext cx="1152130" cy="1047981"/>
          </a:xfrm>
          <a:prstGeom prst="ellipse">
            <a:avLst/>
          </a:prstGeom>
          <a:solidFill>
            <a:schemeClr val="bg1"/>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6" name="Picture 5"/>
          <p:cNvPicPr>
            <a:picLocks noChangeAspect="1"/>
          </p:cNvPicPr>
          <p:nvPr/>
        </p:nvPicPr>
        <p:blipFill>
          <a:blip r:embed="rId4"/>
          <a:stretch>
            <a:fillRect/>
          </a:stretch>
        </p:blipFill>
        <p:spPr>
          <a:xfrm>
            <a:off x="271110" y="4551802"/>
            <a:ext cx="824626" cy="418326"/>
          </a:xfrm>
          <a:prstGeom prst="rect">
            <a:avLst/>
          </a:prstGeom>
          <a:scene3d>
            <a:camera prst="orthographicFront">
              <a:rot lat="0" lon="10200000" rev="0"/>
            </a:camera>
            <a:lightRig rig="threePt" dir="t"/>
          </a:scene3d>
        </p:spPr>
      </p:pic>
      <p:pic>
        <p:nvPicPr>
          <p:cNvPr id="444" name="Google Shape;444;p35"/>
          <p:cNvPicPr preferRelativeResize="0"/>
          <p:nvPr/>
        </p:nvPicPr>
        <p:blipFill rotWithShape="1">
          <a:blip r:embed="rId5"/>
          <a:srcRect r="35408"/>
          <a:stretch>
            <a:fillRect/>
          </a:stretch>
        </p:blipFill>
        <p:spPr>
          <a:xfrm>
            <a:off x="7020775" y="1059180"/>
            <a:ext cx="2208949" cy="4025075"/>
          </a:xfrm>
          <a:prstGeom prst="rect">
            <a:avLst/>
          </a:prstGeom>
          <a:noFill/>
          <a:ln>
            <a:noFill/>
          </a:ln>
        </p:spPr>
      </p:pic>
      <p:pic>
        <p:nvPicPr>
          <p:cNvPr id="540" name="Google Shape;540;p38"/>
          <p:cNvPicPr preferRelativeResize="0"/>
          <p:nvPr/>
        </p:nvPicPr>
        <p:blipFill>
          <a:blip r:embed="rId6"/>
          <a:stretch>
            <a:fillRect/>
          </a:stretch>
        </p:blipFill>
        <p:spPr>
          <a:xfrm rot="-1234352">
            <a:off x="-771975" y="-334431"/>
            <a:ext cx="3423115" cy="960150"/>
          </a:xfrm>
          <a:prstGeom prst="rect">
            <a:avLst/>
          </a:prstGeom>
          <a:noFill/>
          <a:ln>
            <a:noFill/>
          </a:ln>
        </p:spPr>
      </p:pic>
      <p:pic>
        <p:nvPicPr>
          <p:cNvPr id="9" name="Google Shape;447;p35"/>
          <p:cNvPicPr preferRelativeResize="0"/>
          <p:nvPr/>
        </p:nvPicPr>
        <p:blipFill rotWithShape="1">
          <a:blip r:embed="rId7"/>
          <a:srcRect l="20432" b="9543"/>
          <a:stretch>
            <a:fillRect/>
          </a:stretch>
        </p:blipFill>
        <p:spPr>
          <a:xfrm>
            <a:off x="-100330" y="1419225"/>
            <a:ext cx="1979930" cy="3793490"/>
          </a:xfrm>
          <a:prstGeom prst="rect">
            <a:avLst/>
          </a:prstGeom>
          <a:noFill/>
          <a:ln>
            <a:noFill/>
          </a:ln>
        </p:spPr>
      </p:pic>
      <p:pic>
        <p:nvPicPr>
          <p:cNvPr id="11" name="Google Shape;555;p38"/>
          <p:cNvPicPr preferRelativeResize="0"/>
          <p:nvPr/>
        </p:nvPicPr>
        <p:blipFill>
          <a:blip r:embed="rId8"/>
          <a:stretch>
            <a:fillRect/>
          </a:stretch>
        </p:blipFill>
        <p:spPr>
          <a:xfrm rot="10544090">
            <a:off x="-41608" y="-98240"/>
            <a:ext cx="814657" cy="2091459"/>
          </a:xfrm>
          <a:prstGeom prst="rect">
            <a:avLst/>
          </a:prstGeom>
          <a:noFill/>
          <a:ln>
            <a:noFill/>
          </a:ln>
        </p:spPr>
      </p:pic>
      <p:pic>
        <p:nvPicPr>
          <p:cNvPr id="12" name="Google Shape;556;p38"/>
          <p:cNvPicPr preferRelativeResize="0"/>
          <p:nvPr/>
        </p:nvPicPr>
        <p:blipFill>
          <a:blip r:embed="rId9"/>
          <a:stretch>
            <a:fillRect/>
          </a:stretch>
        </p:blipFill>
        <p:spPr>
          <a:xfrm rot="-1160074">
            <a:off x="688513" y="279030"/>
            <a:ext cx="1595250" cy="1496725"/>
          </a:xfrm>
          <a:prstGeom prst="rect">
            <a:avLst/>
          </a:prstGeom>
          <a:noFill/>
          <a:ln>
            <a:noFill/>
          </a:ln>
        </p:spPr>
      </p:pic>
      <p:pic>
        <p:nvPicPr>
          <p:cNvPr id="23" name="Google Shape;1208;p62"/>
          <p:cNvPicPr preferRelativeResize="0"/>
          <p:nvPr/>
        </p:nvPicPr>
        <p:blipFill rotWithShape="1">
          <a:blip r:embed="rId10"/>
          <a:srcRect r="1748"/>
          <a:stretch>
            <a:fillRect/>
          </a:stretch>
        </p:blipFill>
        <p:spPr>
          <a:xfrm rot="298809">
            <a:off x="-67310" y="4580890"/>
            <a:ext cx="4860925" cy="967105"/>
          </a:xfrm>
          <a:prstGeom prst="rect">
            <a:avLst/>
          </a:prstGeom>
          <a:noFill/>
          <a:ln>
            <a:noFill/>
          </a:ln>
        </p:spPr>
      </p:pic>
      <p:pic>
        <p:nvPicPr>
          <p:cNvPr id="24" name="Google Shape;1195;p62"/>
          <p:cNvPicPr preferRelativeResize="0"/>
          <p:nvPr/>
        </p:nvPicPr>
        <p:blipFill>
          <a:blip r:embed="rId11"/>
          <a:stretch>
            <a:fillRect/>
          </a:stretch>
        </p:blipFill>
        <p:spPr>
          <a:xfrm rot="1378177">
            <a:off x="7085330" y="-189230"/>
            <a:ext cx="2476500" cy="993775"/>
          </a:xfrm>
          <a:prstGeom prst="rect">
            <a:avLst/>
          </a:prstGeom>
          <a:noFill/>
          <a:ln>
            <a:noFill/>
          </a:ln>
        </p:spPr>
      </p:pic>
      <p:pic>
        <p:nvPicPr>
          <p:cNvPr id="25" name="Google Shape;1211;p62"/>
          <p:cNvPicPr preferRelativeResize="0"/>
          <p:nvPr/>
        </p:nvPicPr>
        <p:blipFill>
          <a:blip r:embed="rId12"/>
          <a:stretch>
            <a:fillRect/>
          </a:stretch>
        </p:blipFill>
        <p:spPr>
          <a:xfrm rot="-9619311">
            <a:off x="8237855" y="59055"/>
            <a:ext cx="478155" cy="1371600"/>
          </a:xfrm>
          <a:prstGeom prst="rect">
            <a:avLst/>
          </a:prstGeom>
          <a:noFill/>
          <a:ln>
            <a:noFill/>
          </a:ln>
        </p:spPr>
      </p:pic>
      <p:pic>
        <p:nvPicPr>
          <p:cNvPr id="26" name="Google Shape;1214;p62"/>
          <p:cNvPicPr preferRelativeResize="0"/>
          <p:nvPr/>
        </p:nvPicPr>
        <p:blipFill>
          <a:blip r:embed="rId13"/>
          <a:stretch>
            <a:fillRect/>
          </a:stretch>
        </p:blipFill>
        <p:spPr>
          <a:xfrm>
            <a:off x="3536315" y="1753870"/>
            <a:ext cx="415290" cy="323850"/>
          </a:xfrm>
          <a:prstGeom prst="rect">
            <a:avLst/>
          </a:prstGeom>
          <a:noFill/>
          <a:ln>
            <a:noFill/>
          </a:ln>
        </p:spPr>
      </p:pic>
      <p:pic>
        <p:nvPicPr>
          <p:cNvPr id="27" name="Google Shape;1217;p62"/>
          <p:cNvPicPr preferRelativeResize="0"/>
          <p:nvPr/>
        </p:nvPicPr>
        <p:blipFill>
          <a:blip r:embed="rId14"/>
          <a:stretch>
            <a:fillRect/>
          </a:stretch>
        </p:blipFill>
        <p:spPr>
          <a:xfrm>
            <a:off x="-758190" y="2845435"/>
            <a:ext cx="4700270" cy="2363470"/>
          </a:xfrm>
          <a:prstGeom prst="rect">
            <a:avLst/>
          </a:prstGeom>
          <a:noFill/>
          <a:ln>
            <a:noFill/>
          </a:ln>
        </p:spPr>
      </p:pic>
      <p:grpSp>
        <p:nvGrpSpPr>
          <p:cNvPr id="28" name="Google Shape;1200;p62"/>
          <p:cNvGrpSpPr/>
          <p:nvPr/>
        </p:nvGrpSpPr>
        <p:grpSpPr>
          <a:xfrm>
            <a:off x="1986915" y="720725"/>
            <a:ext cx="1245235" cy="1067435"/>
            <a:chOff x="1168475" y="253275"/>
            <a:chExt cx="448500" cy="448500"/>
          </a:xfrm>
        </p:grpSpPr>
        <p:sp>
          <p:nvSpPr>
            <p:cNvPr id="29" name="Google Shape;1201;p62"/>
            <p:cNvSpPr/>
            <p:nvPr/>
          </p:nvSpPr>
          <p:spPr>
            <a:xfrm>
              <a:off x="1168475" y="253275"/>
              <a:ext cx="448500" cy="448500"/>
            </a:xfrm>
            <a:prstGeom prst="ellipse">
              <a:avLst/>
            </a:prstGeom>
            <a:solidFill>
              <a:srgbClr val="FFFFFF">
                <a:alpha val="6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2;p62"/>
            <p:cNvSpPr/>
            <p:nvPr/>
          </p:nvSpPr>
          <p:spPr>
            <a:xfrm>
              <a:off x="1281275" y="366075"/>
              <a:ext cx="222900" cy="222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203;p62"/>
          <p:cNvSpPr/>
          <p:nvPr/>
        </p:nvSpPr>
        <p:spPr>
          <a:xfrm>
            <a:off x="3942080" y="1189355"/>
            <a:ext cx="833120" cy="207010"/>
          </a:xfrm>
          <a:custGeom>
            <a:avLst/>
            <a:gdLst/>
            <a:ahLst/>
            <a:cxnLst/>
            <a:rect l="l" t="t" r="r" b="b"/>
            <a:pathLst>
              <a:path w="14202" h="4116" extrusionOk="0">
                <a:moveTo>
                  <a:pt x="6191" y="1"/>
                </a:moveTo>
                <a:cubicBezTo>
                  <a:pt x="6164" y="1"/>
                  <a:pt x="6136" y="2"/>
                  <a:pt x="6108" y="4"/>
                </a:cubicBezTo>
                <a:cubicBezTo>
                  <a:pt x="5647" y="29"/>
                  <a:pt x="5219" y="320"/>
                  <a:pt x="4962" y="722"/>
                </a:cubicBezTo>
                <a:cubicBezTo>
                  <a:pt x="4731" y="1099"/>
                  <a:pt x="4791" y="1578"/>
                  <a:pt x="4603" y="1869"/>
                </a:cubicBezTo>
                <a:cubicBezTo>
                  <a:pt x="4415" y="2159"/>
                  <a:pt x="4004" y="2313"/>
                  <a:pt x="3756" y="2553"/>
                </a:cubicBezTo>
                <a:cubicBezTo>
                  <a:pt x="3569" y="2740"/>
                  <a:pt x="3331" y="2916"/>
                  <a:pt x="3097" y="2916"/>
                </a:cubicBezTo>
                <a:cubicBezTo>
                  <a:pt x="3031" y="2916"/>
                  <a:pt x="2965" y="2902"/>
                  <a:pt x="2900" y="2870"/>
                </a:cubicBezTo>
                <a:cubicBezTo>
                  <a:pt x="2789" y="2810"/>
                  <a:pt x="2704" y="2707"/>
                  <a:pt x="2610" y="2630"/>
                </a:cubicBezTo>
                <a:cubicBezTo>
                  <a:pt x="2499" y="2548"/>
                  <a:pt x="2362" y="2509"/>
                  <a:pt x="2225" y="2509"/>
                </a:cubicBezTo>
                <a:cubicBezTo>
                  <a:pt x="1990" y="2509"/>
                  <a:pt x="1753" y="2622"/>
                  <a:pt x="1634" y="2827"/>
                </a:cubicBezTo>
                <a:cubicBezTo>
                  <a:pt x="1591" y="2912"/>
                  <a:pt x="1566" y="2998"/>
                  <a:pt x="1497" y="3058"/>
                </a:cubicBezTo>
                <a:cubicBezTo>
                  <a:pt x="1403" y="3143"/>
                  <a:pt x="1266" y="3152"/>
                  <a:pt x="1138" y="3169"/>
                </a:cubicBezTo>
                <a:cubicBezTo>
                  <a:pt x="839" y="3186"/>
                  <a:pt x="548" y="3263"/>
                  <a:pt x="265" y="3383"/>
                </a:cubicBezTo>
                <a:cubicBezTo>
                  <a:pt x="163" y="3426"/>
                  <a:pt x="52" y="3485"/>
                  <a:pt x="35" y="3597"/>
                </a:cubicBezTo>
                <a:cubicBezTo>
                  <a:pt x="0" y="3776"/>
                  <a:pt x="223" y="3896"/>
                  <a:pt x="411" y="3939"/>
                </a:cubicBezTo>
                <a:cubicBezTo>
                  <a:pt x="998" y="4073"/>
                  <a:pt x="1596" y="4116"/>
                  <a:pt x="2199" y="4116"/>
                </a:cubicBezTo>
                <a:cubicBezTo>
                  <a:pt x="2984" y="4116"/>
                  <a:pt x="3776" y="4042"/>
                  <a:pt x="4560" y="3999"/>
                </a:cubicBezTo>
                <a:cubicBezTo>
                  <a:pt x="5416" y="3949"/>
                  <a:pt x="6274" y="3934"/>
                  <a:pt x="7132" y="3934"/>
                </a:cubicBezTo>
                <a:cubicBezTo>
                  <a:pt x="8671" y="3934"/>
                  <a:pt x="10212" y="3984"/>
                  <a:pt x="11752" y="3984"/>
                </a:cubicBezTo>
                <a:cubicBezTo>
                  <a:pt x="12486" y="3984"/>
                  <a:pt x="13220" y="3973"/>
                  <a:pt x="13953" y="3939"/>
                </a:cubicBezTo>
                <a:cubicBezTo>
                  <a:pt x="14030" y="3939"/>
                  <a:pt x="14116" y="3922"/>
                  <a:pt x="14150" y="3862"/>
                </a:cubicBezTo>
                <a:cubicBezTo>
                  <a:pt x="14201" y="3768"/>
                  <a:pt x="14082" y="3657"/>
                  <a:pt x="13979" y="3639"/>
                </a:cubicBezTo>
                <a:cubicBezTo>
                  <a:pt x="13868" y="3614"/>
                  <a:pt x="13757" y="3614"/>
                  <a:pt x="13680" y="3528"/>
                </a:cubicBezTo>
                <a:cubicBezTo>
                  <a:pt x="13603" y="3434"/>
                  <a:pt x="13645" y="3297"/>
                  <a:pt x="13603" y="3177"/>
                </a:cubicBezTo>
                <a:cubicBezTo>
                  <a:pt x="13560" y="3049"/>
                  <a:pt x="13431" y="2972"/>
                  <a:pt x="13312" y="2921"/>
                </a:cubicBezTo>
                <a:cubicBezTo>
                  <a:pt x="13005" y="2779"/>
                  <a:pt x="12673" y="2702"/>
                  <a:pt x="12337" y="2702"/>
                </a:cubicBezTo>
                <a:cubicBezTo>
                  <a:pt x="12288" y="2702"/>
                  <a:pt x="12240" y="2704"/>
                  <a:pt x="12191" y="2707"/>
                </a:cubicBezTo>
                <a:cubicBezTo>
                  <a:pt x="12140" y="2711"/>
                  <a:pt x="12086" y="2716"/>
                  <a:pt x="12034" y="2716"/>
                </a:cubicBezTo>
                <a:cubicBezTo>
                  <a:pt x="11981" y="2716"/>
                  <a:pt x="11930" y="2711"/>
                  <a:pt x="11883" y="2698"/>
                </a:cubicBezTo>
                <a:cubicBezTo>
                  <a:pt x="11661" y="2621"/>
                  <a:pt x="11558" y="2365"/>
                  <a:pt x="11421" y="2168"/>
                </a:cubicBezTo>
                <a:cubicBezTo>
                  <a:pt x="11164" y="1843"/>
                  <a:pt x="10720" y="1723"/>
                  <a:pt x="10300" y="1723"/>
                </a:cubicBezTo>
                <a:cubicBezTo>
                  <a:pt x="9899" y="1723"/>
                  <a:pt x="9498" y="1809"/>
                  <a:pt x="9105" y="1809"/>
                </a:cubicBezTo>
                <a:cubicBezTo>
                  <a:pt x="9087" y="1809"/>
                  <a:pt x="9069" y="1809"/>
                  <a:pt x="9051" y="1809"/>
                </a:cubicBezTo>
                <a:cubicBezTo>
                  <a:pt x="8855" y="1800"/>
                  <a:pt x="8649" y="1766"/>
                  <a:pt x="8547" y="1612"/>
                </a:cubicBezTo>
                <a:cubicBezTo>
                  <a:pt x="8435" y="1484"/>
                  <a:pt x="8453" y="1287"/>
                  <a:pt x="8333" y="1159"/>
                </a:cubicBezTo>
                <a:cubicBezTo>
                  <a:pt x="8093" y="902"/>
                  <a:pt x="7597" y="1133"/>
                  <a:pt x="7366" y="876"/>
                </a:cubicBezTo>
                <a:cubicBezTo>
                  <a:pt x="7315" y="816"/>
                  <a:pt x="7280" y="731"/>
                  <a:pt x="7255" y="654"/>
                </a:cubicBezTo>
                <a:cubicBezTo>
                  <a:pt x="7070" y="252"/>
                  <a:pt x="6627" y="1"/>
                  <a:pt x="61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4;p62"/>
          <p:cNvSpPr/>
          <p:nvPr/>
        </p:nvSpPr>
        <p:spPr>
          <a:xfrm>
            <a:off x="741045" y="787400"/>
            <a:ext cx="833120" cy="207010"/>
          </a:xfrm>
          <a:custGeom>
            <a:avLst/>
            <a:gdLst/>
            <a:ahLst/>
            <a:cxnLst/>
            <a:rect l="l" t="t" r="r" b="b"/>
            <a:pathLst>
              <a:path w="14202" h="4117" extrusionOk="0">
                <a:moveTo>
                  <a:pt x="6190" y="1"/>
                </a:moveTo>
                <a:cubicBezTo>
                  <a:pt x="6162" y="1"/>
                  <a:pt x="6135" y="2"/>
                  <a:pt x="6108" y="4"/>
                </a:cubicBezTo>
                <a:cubicBezTo>
                  <a:pt x="5646" y="38"/>
                  <a:pt x="5219" y="329"/>
                  <a:pt x="4962" y="722"/>
                </a:cubicBezTo>
                <a:cubicBezTo>
                  <a:pt x="4722" y="1099"/>
                  <a:pt x="4791" y="1578"/>
                  <a:pt x="4594" y="1877"/>
                </a:cubicBezTo>
                <a:cubicBezTo>
                  <a:pt x="4414" y="2168"/>
                  <a:pt x="3995" y="2313"/>
                  <a:pt x="3756" y="2562"/>
                </a:cubicBezTo>
                <a:cubicBezTo>
                  <a:pt x="3570" y="2740"/>
                  <a:pt x="3328" y="2919"/>
                  <a:pt x="3097" y="2919"/>
                </a:cubicBezTo>
                <a:cubicBezTo>
                  <a:pt x="3030" y="2919"/>
                  <a:pt x="2964" y="2904"/>
                  <a:pt x="2900" y="2869"/>
                </a:cubicBezTo>
                <a:cubicBezTo>
                  <a:pt x="2789" y="2818"/>
                  <a:pt x="2703" y="2707"/>
                  <a:pt x="2609" y="2639"/>
                </a:cubicBezTo>
                <a:cubicBezTo>
                  <a:pt x="2498" y="2553"/>
                  <a:pt x="2360" y="2513"/>
                  <a:pt x="2221" y="2513"/>
                </a:cubicBezTo>
                <a:cubicBezTo>
                  <a:pt x="1985" y="2513"/>
                  <a:pt x="1747" y="2628"/>
                  <a:pt x="1634" y="2827"/>
                </a:cubicBezTo>
                <a:cubicBezTo>
                  <a:pt x="1591" y="2912"/>
                  <a:pt x="1557" y="2998"/>
                  <a:pt x="1497" y="3066"/>
                </a:cubicBezTo>
                <a:cubicBezTo>
                  <a:pt x="1403" y="3152"/>
                  <a:pt x="1258" y="3160"/>
                  <a:pt x="1129" y="3169"/>
                </a:cubicBezTo>
                <a:cubicBezTo>
                  <a:pt x="830" y="3195"/>
                  <a:pt x="548" y="3263"/>
                  <a:pt x="265" y="3383"/>
                </a:cubicBezTo>
                <a:cubicBezTo>
                  <a:pt x="163" y="3426"/>
                  <a:pt x="51" y="3494"/>
                  <a:pt x="34" y="3597"/>
                </a:cubicBezTo>
                <a:cubicBezTo>
                  <a:pt x="0" y="3776"/>
                  <a:pt x="223" y="3896"/>
                  <a:pt x="402" y="3939"/>
                </a:cubicBezTo>
                <a:cubicBezTo>
                  <a:pt x="998" y="4074"/>
                  <a:pt x="1603" y="4117"/>
                  <a:pt x="2211" y="4117"/>
                </a:cubicBezTo>
                <a:cubicBezTo>
                  <a:pt x="2992" y="4117"/>
                  <a:pt x="3777" y="4046"/>
                  <a:pt x="4551" y="4007"/>
                </a:cubicBezTo>
                <a:cubicBezTo>
                  <a:pt x="5420" y="3955"/>
                  <a:pt x="6291" y="3938"/>
                  <a:pt x="7163" y="3938"/>
                </a:cubicBezTo>
                <a:cubicBezTo>
                  <a:pt x="8673" y="3938"/>
                  <a:pt x="10186" y="3988"/>
                  <a:pt x="11698" y="3988"/>
                </a:cubicBezTo>
                <a:cubicBezTo>
                  <a:pt x="12450" y="3988"/>
                  <a:pt x="13202" y="3976"/>
                  <a:pt x="13953" y="3939"/>
                </a:cubicBezTo>
                <a:cubicBezTo>
                  <a:pt x="14030" y="3939"/>
                  <a:pt x="14116" y="3930"/>
                  <a:pt x="14150" y="3862"/>
                </a:cubicBezTo>
                <a:cubicBezTo>
                  <a:pt x="14201" y="3768"/>
                  <a:pt x="14081" y="3665"/>
                  <a:pt x="13979" y="3639"/>
                </a:cubicBezTo>
                <a:cubicBezTo>
                  <a:pt x="13868" y="3622"/>
                  <a:pt x="13748" y="3622"/>
                  <a:pt x="13679" y="3537"/>
                </a:cubicBezTo>
                <a:cubicBezTo>
                  <a:pt x="13602" y="3434"/>
                  <a:pt x="13645" y="3297"/>
                  <a:pt x="13602" y="3177"/>
                </a:cubicBezTo>
                <a:cubicBezTo>
                  <a:pt x="13560" y="3049"/>
                  <a:pt x="13431" y="2981"/>
                  <a:pt x="13312" y="2921"/>
                </a:cubicBezTo>
                <a:cubicBezTo>
                  <a:pt x="12993" y="2781"/>
                  <a:pt x="12646" y="2705"/>
                  <a:pt x="12297" y="2705"/>
                </a:cubicBezTo>
                <a:cubicBezTo>
                  <a:pt x="12261" y="2705"/>
                  <a:pt x="12226" y="2705"/>
                  <a:pt x="12191" y="2707"/>
                </a:cubicBezTo>
                <a:cubicBezTo>
                  <a:pt x="12135" y="2716"/>
                  <a:pt x="12082" y="2722"/>
                  <a:pt x="12030" y="2722"/>
                </a:cubicBezTo>
                <a:cubicBezTo>
                  <a:pt x="11979" y="2722"/>
                  <a:pt x="11930" y="2716"/>
                  <a:pt x="11883" y="2698"/>
                </a:cubicBezTo>
                <a:cubicBezTo>
                  <a:pt x="11652" y="2621"/>
                  <a:pt x="11558" y="2365"/>
                  <a:pt x="11421" y="2177"/>
                </a:cubicBezTo>
                <a:cubicBezTo>
                  <a:pt x="11164" y="1843"/>
                  <a:pt x="10711" y="1723"/>
                  <a:pt x="10300" y="1723"/>
                </a:cubicBezTo>
                <a:cubicBezTo>
                  <a:pt x="9913" y="1723"/>
                  <a:pt x="9526" y="1811"/>
                  <a:pt x="9139" y="1811"/>
                </a:cubicBezTo>
                <a:cubicBezTo>
                  <a:pt x="9107" y="1811"/>
                  <a:pt x="9075" y="1810"/>
                  <a:pt x="9043" y="1809"/>
                </a:cubicBezTo>
                <a:cubicBezTo>
                  <a:pt x="8854" y="1800"/>
                  <a:pt x="8649" y="1766"/>
                  <a:pt x="8546" y="1620"/>
                </a:cubicBezTo>
                <a:cubicBezTo>
                  <a:pt x="8435" y="1492"/>
                  <a:pt x="8444" y="1287"/>
                  <a:pt x="8333" y="1159"/>
                </a:cubicBezTo>
                <a:cubicBezTo>
                  <a:pt x="8093" y="902"/>
                  <a:pt x="7588" y="1141"/>
                  <a:pt x="7366" y="885"/>
                </a:cubicBezTo>
                <a:cubicBezTo>
                  <a:pt x="7315" y="816"/>
                  <a:pt x="7280" y="731"/>
                  <a:pt x="7246" y="654"/>
                </a:cubicBezTo>
                <a:cubicBezTo>
                  <a:pt x="7069" y="252"/>
                  <a:pt x="6620" y="1"/>
                  <a:pt x="6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5;p62"/>
          <p:cNvSpPr/>
          <p:nvPr/>
        </p:nvSpPr>
        <p:spPr>
          <a:xfrm>
            <a:off x="1208405" y="1883410"/>
            <a:ext cx="582295" cy="145415"/>
          </a:xfrm>
          <a:custGeom>
            <a:avLst/>
            <a:gdLst/>
            <a:ahLst/>
            <a:cxnLst/>
            <a:rect l="l" t="t" r="r" b="b"/>
            <a:pathLst>
              <a:path w="9925" h="2897" extrusionOk="0">
                <a:moveTo>
                  <a:pt x="5621" y="1"/>
                </a:moveTo>
                <a:cubicBezTo>
                  <a:pt x="5310" y="1"/>
                  <a:pt x="4991" y="178"/>
                  <a:pt x="4860" y="464"/>
                </a:cubicBezTo>
                <a:cubicBezTo>
                  <a:pt x="4835" y="515"/>
                  <a:pt x="4817" y="584"/>
                  <a:pt x="4775" y="626"/>
                </a:cubicBezTo>
                <a:cubicBezTo>
                  <a:pt x="4612" y="806"/>
                  <a:pt x="4261" y="644"/>
                  <a:pt x="4099" y="815"/>
                </a:cubicBezTo>
                <a:cubicBezTo>
                  <a:pt x="4022" y="900"/>
                  <a:pt x="4022" y="1037"/>
                  <a:pt x="3953" y="1140"/>
                </a:cubicBezTo>
                <a:cubicBezTo>
                  <a:pt x="3876" y="1242"/>
                  <a:pt x="3722" y="1268"/>
                  <a:pt x="3594" y="1268"/>
                </a:cubicBezTo>
                <a:cubicBezTo>
                  <a:pt x="3575" y="1269"/>
                  <a:pt x="3556" y="1269"/>
                  <a:pt x="3537" y="1269"/>
                </a:cubicBezTo>
                <a:cubicBezTo>
                  <a:pt x="3273" y="1269"/>
                  <a:pt x="3001" y="1217"/>
                  <a:pt x="2721" y="1217"/>
                </a:cubicBezTo>
                <a:cubicBezTo>
                  <a:pt x="2431" y="1217"/>
                  <a:pt x="2114" y="1294"/>
                  <a:pt x="1943" y="1533"/>
                </a:cubicBezTo>
                <a:cubicBezTo>
                  <a:pt x="1840" y="1662"/>
                  <a:pt x="1780" y="1841"/>
                  <a:pt x="1618" y="1901"/>
                </a:cubicBezTo>
                <a:cubicBezTo>
                  <a:pt x="1588" y="1910"/>
                  <a:pt x="1554" y="1912"/>
                  <a:pt x="1517" y="1912"/>
                </a:cubicBezTo>
                <a:cubicBezTo>
                  <a:pt x="1481" y="1912"/>
                  <a:pt x="1442" y="1910"/>
                  <a:pt x="1404" y="1910"/>
                </a:cubicBezTo>
                <a:cubicBezTo>
                  <a:pt x="1385" y="1909"/>
                  <a:pt x="1366" y="1909"/>
                  <a:pt x="1347" y="1909"/>
                </a:cubicBezTo>
                <a:cubicBezTo>
                  <a:pt x="1101" y="1909"/>
                  <a:pt x="856" y="1960"/>
                  <a:pt x="626" y="2055"/>
                </a:cubicBezTo>
                <a:cubicBezTo>
                  <a:pt x="540" y="2098"/>
                  <a:pt x="454" y="2158"/>
                  <a:pt x="420" y="2243"/>
                </a:cubicBezTo>
                <a:cubicBezTo>
                  <a:pt x="403" y="2329"/>
                  <a:pt x="420" y="2423"/>
                  <a:pt x="369" y="2483"/>
                </a:cubicBezTo>
                <a:cubicBezTo>
                  <a:pt x="318" y="2543"/>
                  <a:pt x="232" y="2543"/>
                  <a:pt x="155" y="2560"/>
                </a:cubicBezTo>
                <a:cubicBezTo>
                  <a:pt x="78" y="2586"/>
                  <a:pt x="1" y="2654"/>
                  <a:pt x="35" y="2722"/>
                </a:cubicBezTo>
                <a:cubicBezTo>
                  <a:pt x="61" y="2765"/>
                  <a:pt x="121" y="2774"/>
                  <a:pt x="164" y="2774"/>
                </a:cubicBezTo>
                <a:cubicBezTo>
                  <a:pt x="688" y="2800"/>
                  <a:pt x="1213" y="2809"/>
                  <a:pt x="1738" y="2809"/>
                </a:cubicBezTo>
                <a:cubicBezTo>
                  <a:pt x="2822" y="2809"/>
                  <a:pt x="3906" y="2771"/>
                  <a:pt x="4989" y="2771"/>
                </a:cubicBezTo>
                <a:cubicBezTo>
                  <a:pt x="5574" y="2771"/>
                  <a:pt x="6158" y="2782"/>
                  <a:pt x="6742" y="2816"/>
                </a:cubicBezTo>
                <a:cubicBezTo>
                  <a:pt x="7294" y="2846"/>
                  <a:pt x="7849" y="2897"/>
                  <a:pt x="8397" y="2897"/>
                </a:cubicBezTo>
                <a:cubicBezTo>
                  <a:pt x="8817" y="2897"/>
                  <a:pt x="9234" y="2867"/>
                  <a:pt x="9642" y="2774"/>
                </a:cubicBezTo>
                <a:cubicBezTo>
                  <a:pt x="9771" y="2739"/>
                  <a:pt x="9925" y="2654"/>
                  <a:pt x="9899" y="2526"/>
                </a:cubicBezTo>
                <a:cubicBezTo>
                  <a:pt x="9873" y="2457"/>
                  <a:pt x="9796" y="2414"/>
                  <a:pt x="9736" y="2380"/>
                </a:cubicBezTo>
                <a:cubicBezTo>
                  <a:pt x="9540" y="2295"/>
                  <a:pt x="9343" y="2252"/>
                  <a:pt x="9138" y="2226"/>
                </a:cubicBezTo>
                <a:cubicBezTo>
                  <a:pt x="9052" y="2218"/>
                  <a:pt x="8941" y="2218"/>
                  <a:pt x="8881" y="2149"/>
                </a:cubicBezTo>
                <a:cubicBezTo>
                  <a:pt x="8838" y="2106"/>
                  <a:pt x="8813" y="2047"/>
                  <a:pt x="8787" y="1995"/>
                </a:cubicBezTo>
                <a:cubicBezTo>
                  <a:pt x="8706" y="1854"/>
                  <a:pt x="8539" y="1775"/>
                  <a:pt x="8375" y="1775"/>
                </a:cubicBezTo>
                <a:cubicBezTo>
                  <a:pt x="8280" y="1775"/>
                  <a:pt x="8186" y="1802"/>
                  <a:pt x="8111" y="1858"/>
                </a:cubicBezTo>
                <a:cubicBezTo>
                  <a:pt x="8043" y="1910"/>
                  <a:pt x="7983" y="1987"/>
                  <a:pt x="7906" y="2021"/>
                </a:cubicBezTo>
                <a:cubicBezTo>
                  <a:pt x="7859" y="2046"/>
                  <a:pt x="7810" y="2058"/>
                  <a:pt x="7761" y="2058"/>
                </a:cubicBezTo>
                <a:cubicBezTo>
                  <a:pt x="7598" y="2058"/>
                  <a:pt x="7432" y="1932"/>
                  <a:pt x="7307" y="1807"/>
                </a:cubicBezTo>
                <a:cubicBezTo>
                  <a:pt x="7136" y="1644"/>
                  <a:pt x="6836" y="1533"/>
                  <a:pt x="6717" y="1328"/>
                </a:cubicBezTo>
                <a:cubicBezTo>
                  <a:pt x="6580" y="1106"/>
                  <a:pt x="6631" y="772"/>
                  <a:pt x="6460" y="507"/>
                </a:cubicBezTo>
                <a:cubicBezTo>
                  <a:pt x="6280" y="233"/>
                  <a:pt x="5981" y="28"/>
                  <a:pt x="5664" y="2"/>
                </a:cubicBezTo>
                <a:cubicBezTo>
                  <a:pt x="5650" y="1"/>
                  <a:pt x="5636" y="1"/>
                  <a:pt x="56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1213;p62"/>
          <p:cNvPicPr preferRelativeResize="0"/>
          <p:nvPr/>
        </p:nvPicPr>
        <p:blipFill>
          <a:blip r:embed="rId15"/>
          <a:stretch>
            <a:fillRect/>
          </a:stretch>
        </p:blipFill>
        <p:spPr>
          <a:xfrm rot="1393596">
            <a:off x="3320415" y="546100"/>
            <a:ext cx="507365" cy="323850"/>
          </a:xfrm>
          <a:prstGeom prst="rect">
            <a:avLst/>
          </a:prstGeom>
          <a:noFill/>
          <a:ln>
            <a:noFill/>
          </a:ln>
        </p:spPr>
      </p:pic>
      <p:pic>
        <p:nvPicPr>
          <p:cNvPr id="35" name="Google Shape;1215;p62"/>
          <p:cNvPicPr preferRelativeResize="0"/>
          <p:nvPr/>
        </p:nvPicPr>
        <p:blipFill>
          <a:blip r:embed="rId16"/>
          <a:stretch>
            <a:fillRect/>
          </a:stretch>
        </p:blipFill>
        <p:spPr>
          <a:xfrm>
            <a:off x="1314450" y="1459230"/>
            <a:ext cx="166370" cy="87630"/>
          </a:xfrm>
          <a:prstGeom prst="rect">
            <a:avLst/>
          </a:prstGeom>
          <a:noFill/>
          <a:ln>
            <a:noFill/>
          </a:ln>
        </p:spPr>
      </p:pic>
      <p:pic>
        <p:nvPicPr>
          <p:cNvPr id="36" name="Google Shape;1216;p62"/>
          <p:cNvPicPr preferRelativeResize="0"/>
          <p:nvPr/>
        </p:nvPicPr>
        <p:blipFill>
          <a:blip r:embed="rId16"/>
          <a:stretch>
            <a:fillRect/>
          </a:stretch>
        </p:blipFill>
        <p:spPr>
          <a:xfrm>
            <a:off x="1828800" y="749300"/>
            <a:ext cx="257810" cy="135255"/>
          </a:xfrm>
          <a:prstGeom prst="rect">
            <a:avLst/>
          </a:prstGeom>
          <a:noFill/>
          <a:ln>
            <a:noFill/>
          </a:ln>
        </p:spPr>
      </p:pic>
      <p:sp>
        <p:nvSpPr>
          <p:cNvPr id="450" name="Google Shape;450;p35"/>
          <p:cNvSpPr txBox="1">
            <a:spLocks noGrp="1"/>
          </p:cNvSpPr>
          <p:nvPr>
            <p:ph type="ctrTitle"/>
          </p:nvPr>
        </p:nvSpPr>
        <p:spPr>
          <a:xfrm>
            <a:off x="2358962" y="1819764"/>
            <a:ext cx="5308500" cy="19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US" sz="7200" dirty="0">
                <a:solidFill>
                  <a:srgbClr val="8C6646"/>
                </a:solidFill>
                <a:latin typeface="Forte" panose="03060902040502070203" charset="0"/>
                <a:cs typeface="Forte" panose="03060902040502070203" charset="0"/>
                <a:sym typeface="+mn-ea"/>
              </a:rPr>
              <a:t>Data Flow </a:t>
            </a:r>
            <a:br>
              <a:rPr lang="en-IN" altLang="en-US" sz="7200" dirty="0">
                <a:solidFill>
                  <a:srgbClr val="8C6646"/>
                </a:solidFill>
                <a:latin typeface="Forte" panose="03060902040502070203" charset="0"/>
                <a:cs typeface="Forte" panose="03060902040502070203" charset="0"/>
              </a:rPr>
            </a:br>
            <a:r>
              <a:rPr lang="en-IN" altLang="en-US" sz="7200" dirty="0">
                <a:solidFill>
                  <a:srgbClr val="8C6646"/>
                </a:solidFill>
                <a:latin typeface="Forte" panose="03060902040502070203" charset="0"/>
                <a:cs typeface="Forte" panose="03060902040502070203" charset="0"/>
                <a:sym typeface="+mn-ea"/>
              </a:rPr>
              <a:t>Diagram</a:t>
            </a:r>
            <a:endParaRPr lang="en-IN" altLang="en-GB" sz="7200" dirty="0">
              <a:solidFill>
                <a:srgbClr val="8C6646"/>
              </a:solidFill>
              <a:latin typeface="Forte" panose="03060902040502070203" charset="0"/>
              <a:cs typeface="Forte" panose="03060902040502070203" charset="0"/>
            </a:endParaRPr>
          </a:p>
        </p:txBody>
      </p:sp>
      <p:pic>
        <p:nvPicPr>
          <p:cNvPr id="4" name="Picture 3"/>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backgroundMark x1="18750" y1="20667" x2="34722" y2="51333"/>
                        <a14:backgroundMark x1="34722" y1="51333" x2="60417" y2="53333"/>
                        <a14:backgroundMark x1="60417" y1="53333" x2="84028" y2="19333"/>
                        <a14:backgroundMark x1="84028" y1="19333" x2="56944" y2="53333"/>
                        <a14:backgroundMark x1="56944" y1="53333" x2="21528" y2="37333"/>
                        <a14:backgroundMark x1="21528" y1="37333" x2="18056" y2="27333"/>
                        <a14:backgroundMark x1="19444" y1="54000" x2="68750" y2="44000"/>
                        <a14:backgroundMark x1="68750" y1="44000" x2="34722" y2="73333"/>
                        <a14:backgroundMark x1="69444" y1="52000" x2="50694" y2="83333"/>
                        <a14:backgroundMark x1="50694" y1="83333" x2="50694" y2="84667"/>
                        <a14:backgroundMark x1="35417" y1="52667" x2="34028" y2="76000"/>
                        <a14:backgroundMark x1="21528" y1="72667" x2="31250" y2="77333"/>
                        <a14:backgroundMark x1="78472" y1="42000" x2="75000" y2="58667"/>
                        <a14:backgroundMark x1="18056" y1="62000" x2="39583" y2="80667"/>
                        <a14:backgroundMark x1="39583" y1="80667" x2="39583" y2="80667"/>
                        <a14:backgroundMark x1="63889" y1="60667" x2="62500" y2="88667"/>
                        <a14:backgroundMark x1="62500" y1="22667" x2="65278" y2="42000"/>
                        <a14:backgroundMark x1="68750" y1="66667" x2="56944" y2="85333"/>
                      </a14:backgroundRemoval>
                    </a14:imgEffect>
                  </a14:imgLayer>
                </a14:imgProps>
              </a:ext>
            </a:extLst>
          </a:blip>
          <a:stretch>
            <a:fillRect/>
          </a:stretch>
        </p:blipFill>
        <p:spPr>
          <a:xfrm>
            <a:off x="-2014586" y="3822724"/>
            <a:ext cx="2059836" cy="1489010"/>
          </a:xfrm>
          <a:prstGeom prst="rect">
            <a:avLst/>
          </a:prstGeom>
        </p:spPr>
      </p:pic>
      <p:pic>
        <p:nvPicPr>
          <p:cNvPr id="5" name="Picture 4"/>
          <p:cNvPicPr>
            <a:picLocks noChangeAspect="1"/>
          </p:cNvPicPr>
          <p:nvPr/>
        </p:nvPicPr>
        <p:blipFill>
          <a:blip r:embed="rId19">
            <a:clrChange>
              <a:clrFrom>
                <a:srgbClr val="FFFFFF"/>
              </a:clrFrom>
              <a:clrTo>
                <a:srgbClr val="FFFFFF">
                  <a:alpha val="0"/>
                </a:srgbClr>
              </a:clrTo>
            </a:clrChange>
            <a:extLst>
              <a:ext uri="{BEBA8EAE-BF5A-486C-A8C5-ECC9F3942E4B}">
                <a14:imgProps xmlns:a14="http://schemas.microsoft.com/office/drawing/2010/main">
                  <a14:imgLayer r:embed="rId20">
                    <a14:imgEffect>
                      <a14:backgroundRemoval t="10000" b="90000" l="10000" r="90000">
                        <a14:backgroundMark x1="60556" y1="38636" x2="28889" y2="72273"/>
                        <a14:backgroundMark x1="28889" y1="72273" x2="76111" y2="52273"/>
                        <a14:backgroundMark x1="76111" y1="52273" x2="11111" y2="25000"/>
                        <a14:backgroundMark x1="11111" y1="25000" x2="55556" y2="33636"/>
                        <a14:backgroundMark x1="55556" y1="33636" x2="18333" y2="16818"/>
                        <a14:backgroundMark x1="18333" y1="16818" x2="55556" y2="43636"/>
                        <a14:backgroundMark x1="55556" y1="43636" x2="76667" y2="84545"/>
                        <a14:backgroundMark x1="76667" y1="84545" x2="31667" y2="53636"/>
                        <a14:backgroundMark x1="31667" y1="53636" x2="25556" y2="64545"/>
                        <a14:backgroundMark x1="31111" y1="22727" x2="86111" y2="15909"/>
                        <a14:backgroundMark x1="86111" y1="15909" x2="57778" y2="45909"/>
                        <a14:backgroundMark x1="57778" y1="45909" x2="70000" y2="60455"/>
                        <a14:backgroundMark x1="80000" y1="29545" x2="76111" y2="75000"/>
                        <a14:backgroundMark x1="76111" y1="75000" x2="76111" y2="75000"/>
                        <a14:backgroundMark x1="66667" y1="10909" x2="63333" y2="50909"/>
                        <a14:backgroundMark x1="63333" y1="50909" x2="63333" y2="50909"/>
                        <a14:backgroundMark x1="38889" y1="21818" x2="61667" y2="88182"/>
                        <a14:backgroundMark x1="61667" y1="88182" x2="50000" y2="87727"/>
                        <a14:backgroundMark x1="79444" y1="19545" x2="70000" y2="54091"/>
                        <a14:backgroundMark x1="32222" y1="49091" x2="25556" y2="70455"/>
                        <a14:backgroundMark x1="61667" y1="23182" x2="51111" y2="45455"/>
                        <a14:backgroundMark x1="29444" y1="40909" x2="24444" y2="80909"/>
                        <a14:backgroundMark x1="24444" y1="80909" x2="24444" y2="80909"/>
                        <a14:backgroundMark x1="16667" y1="44545" x2="26667" y2="78636"/>
                        <a14:backgroundMark x1="21667" y1="5000" x2="15000" y2="41818"/>
                        <a14:backgroundMark x1="15000" y1="41818" x2="15000" y2="41818"/>
                        <a14:backgroundMark x1="40556" y1="66364" x2="58889" y2="86818"/>
                        <a14:backgroundMark x1="67778" y1="72727" x2="75556" y2="94545"/>
                        <a14:backgroundMark x1="64444" y1="24091" x2="80000" y2="47273"/>
                        <a14:backgroundMark x1="68889" y1="17727" x2="78333" y2="47273"/>
                        <a14:backgroundMark x1="14444" y1="8636" x2="12222" y2="34091"/>
                        <a14:backgroundMark x1="50556" y1="20455" x2="47222" y2="44545"/>
                        <a14:backgroundMark x1="81111" y1="40455" x2="82778" y2="66818"/>
                        <a14:backgroundMark x1="79444" y1="76818" x2="75000" y2="99545"/>
                        <a14:backgroundMark x1="36667" y1="52727" x2="75556" y2="90909"/>
                        <a14:backgroundMark x1="75556" y1="90909" x2="66111" y2="83636"/>
                        <a14:backgroundMark x1="23889" y1="16818" x2="21667" y2="31818"/>
                        <a14:backgroundMark x1="82778" y1="15909" x2="86667" y2="35000"/>
                      </a14:backgroundRemoval>
                    </a14:imgEffect>
                  </a14:imgLayer>
                </a14:imgProps>
              </a:ext>
            </a:extLst>
          </a:blip>
          <a:stretch>
            <a:fillRect/>
          </a:stretch>
        </p:blipFill>
        <p:spPr>
          <a:xfrm rot="20856310">
            <a:off x="-1141012" y="-1231220"/>
            <a:ext cx="1230533" cy="15039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blinds(horizontal)">
                                      <p:cBhvr>
                                        <p:cTn id="7"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p:bldP spid="45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1250" y1="16296" x2="41719" y2="15556"/>
                        <a14:foregroundMark x1="40755" y1="15556" x2="40885" y2="15000"/>
                        <a14:foregroundMark x1="40625" y1="16111" x2="40755" y2="15556"/>
                        <a14:foregroundMark x1="40055" y1="16389" x2="40313" y2="15278"/>
                        <a14:foregroundMark x1="39948" y1="16852" x2="40055" y2="16389"/>
                        <a14:foregroundMark x1="39583" y1="18148" x2="39427" y2="17130"/>
                        <a14:backgroundMark x1="41094" y1="61759" x2="41094" y2="61759"/>
                        <a14:backgroundMark x1="41563" y1="58611" x2="41563" y2="58611"/>
                        <a14:backgroundMark x1="57135" y1="41759" x2="57135" y2="41759"/>
                        <a14:backgroundMark x1="51510" y1="25000" x2="51510" y2="25000"/>
                        <a14:backgroundMark x1="41875" y1="16481" x2="41875" y2="16481"/>
                        <a14:backgroundMark x1="42552" y1="17407" x2="42552" y2="17407"/>
                        <a14:backgroundMark x1="42760" y1="17037" x2="42760" y2="17037"/>
                        <a14:backgroundMark x1="41146" y1="15556" x2="41146" y2="15556"/>
                        <a14:backgroundMark x1="40521" y1="15648" x2="40521" y2="15648"/>
                        <a14:backgroundMark x1="39792" y1="16389" x2="39792" y2="16389"/>
                        <a14:backgroundMark x1="39792" y1="17130" x2="39792" y2="17130"/>
                        <a14:backgroundMark x1="40365" y1="16296" x2="40365" y2="16296"/>
                        <a14:backgroundMark x1="41042" y1="16111" x2="41042" y2="16111"/>
                        <a14:backgroundMark x1="47083" y1="19167" x2="47083" y2="19167"/>
                        <a14:backgroundMark x1="44063" y1="79444" x2="44063" y2="79444"/>
                        <a14:backgroundMark x1="43594" y1="79444" x2="43594" y2="79444"/>
                        <a14:backgroundMark x1="43646" y1="76389" x2="43646" y2="76389"/>
                        <a14:backgroundMark x1="38698" y1="77685" x2="38698" y2="77685"/>
                        <a14:backgroundMark x1="38385" y1="78056" x2="38385" y2="78056"/>
                        <a14:backgroundMark x1="38177" y1="79074" x2="38177" y2="79074"/>
                        <a14:backgroundMark x1="38229" y1="78426" x2="38229" y2="78426"/>
                        <a14:backgroundMark x1="41719" y1="57593" x2="41719" y2="57593"/>
                      </a14:backgroundRemoval>
                    </a14:imgEffect>
                  </a14:imgLayer>
                </a14:imgProps>
              </a:ext>
            </a:extLst>
          </a:blip>
          <a:srcRect l="31123" t="10432" r="28920" b="12716"/>
          <a:stretch>
            <a:fillRect/>
          </a:stretch>
        </p:blipFill>
        <p:spPr>
          <a:xfrm rot="21114710">
            <a:off x="1144960" y="429433"/>
            <a:ext cx="258900" cy="280107"/>
          </a:xfrm>
          <a:prstGeom prst="rect">
            <a:avLst/>
          </a:prstGeom>
        </p:spPr>
      </p:pic>
      <p:pic>
        <p:nvPicPr>
          <p:cNvPr id="12" name="Picture 11"/>
          <p:cNvPicPr>
            <a:picLocks noChangeAspect="1"/>
          </p:cNvPicPr>
          <p:nvPr/>
        </p:nvPicPr>
        <p:blipFill>
          <a:blip r:embed="rId4"/>
          <a:stretch>
            <a:fillRect/>
          </a:stretch>
        </p:blipFill>
        <p:spPr>
          <a:xfrm>
            <a:off x="1520759" y="3809771"/>
            <a:ext cx="2059836" cy="1489010"/>
          </a:xfrm>
          <a:prstGeom prst="rect">
            <a:avLst/>
          </a:prstGeom>
        </p:spPr>
      </p:pic>
      <p:pic>
        <p:nvPicPr>
          <p:cNvPr id="1118" name="Google Shape;1118;p59"/>
          <p:cNvPicPr preferRelativeResize="0"/>
          <p:nvPr/>
        </p:nvPicPr>
        <p:blipFill>
          <a:blip r:embed="rId5"/>
          <a:stretch>
            <a:fillRect/>
          </a:stretch>
        </p:blipFill>
        <p:spPr>
          <a:xfrm rot="-12">
            <a:off x="-801540" y="1208409"/>
            <a:ext cx="2213950" cy="3839067"/>
          </a:xfrm>
          <a:prstGeom prst="rect">
            <a:avLst/>
          </a:prstGeom>
          <a:noFill/>
          <a:ln>
            <a:noFill/>
          </a:ln>
        </p:spPr>
      </p:pic>
      <p:pic>
        <p:nvPicPr>
          <p:cNvPr id="1143" name="Google Shape;1143;p59"/>
          <p:cNvPicPr preferRelativeResize="0"/>
          <p:nvPr/>
        </p:nvPicPr>
        <p:blipFill>
          <a:blip r:embed="rId6"/>
          <a:stretch>
            <a:fillRect/>
          </a:stretch>
        </p:blipFill>
        <p:spPr>
          <a:xfrm rot="7199978">
            <a:off x="-152887" y="4117692"/>
            <a:ext cx="1102276" cy="868220"/>
          </a:xfrm>
          <a:prstGeom prst="rect">
            <a:avLst/>
          </a:prstGeom>
          <a:noFill/>
          <a:ln>
            <a:noFill/>
          </a:ln>
        </p:spPr>
      </p:pic>
      <p:pic>
        <p:nvPicPr>
          <p:cNvPr id="1144" name="Google Shape;1144;p59"/>
          <p:cNvPicPr preferRelativeResize="0"/>
          <p:nvPr/>
        </p:nvPicPr>
        <p:blipFill rotWithShape="1">
          <a:blip r:embed="rId7"/>
          <a:srcRect l="-426" t="-5135" r="58627" b="23754"/>
          <a:stretch>
            <a:fillRect/>
          </a:stretch>
        </p:blipFill>
        <p:spPr>
          <a:xfrm>
            <a:off x="7874302" y="1840300"/>
            <a:ext cx="1429450" cy="3275601"/>
          </a:xfrm>
          <a:prstGeom prst="rect">
            <a:avLst/>
          </a:prstGeom>
          <a:noFill/>
          <a:ln>
            <a:noFill/>
          </a:ln>
        </p:spPr>
      </p:pic>
      <p:pic>
        <p:nvPicPr>
          <p:cNvPr id="1145" name="Google Shape;1145;p59"/>
          <p:cNvPicPr preferRelativeResize="0"/>
          <p:nvPr/>
        </p:nvPicPr>
        <p:blipFill rotWithShape="1">
          <a:blip r:embed="rId8"/>
          <a:srcRect r="28433" b="45711"/>
          <a:stretch>
            <a:fillRect/>
          </a:stretch>
        </p:blipFill>
        <p:spPr>
          <a:xfrm rot="13">
            <a:off x="8033910" y="1497048"/>
            <a:ext cx="1269833" cy="1186255"/>
          </a:xfrm>
          <a:prstGeom prst="rect">
            <a:avLst/>
          </a:prstGeom>
          <a:noFill/>
          <a:ln>
            <a:noFill/>
          </a:ln>
        </p:spPr>
      </p:pic>
      <p:pic>
        <p:nvPicPr>
          <p:cNvPr id="1146" name="Google Shape;1146;p59"/>
          <p:cNvPicPr preferRelativeResize="0"/>
          <p:nvPr/>
        </p:nvPicPr>
        <p:blipFill>
          <a:blip r:embed="rId9"/>
          <a:stretch>
            <a:fillRect/>
          </a:stretch>
        </p:blipFill>
        <p:spPr>
          <a:xfrm rot="-900020">
            <a:off x="7344017" y="515707"/>
            <a:ext cx="1199644" cy="1183105"/>
          </a:xfrm>
          <a:prstGeom prst="rect">
            <a:avLst/>
          </a:prstGeom>
          <a:noFill/>
          <a:ln>
            <a:noFill/>
          </a:ln>
        </p:spPr>
      </p:pic>
      <p:pic>
        <p:nvPicPr>
          <p:cNvPr id="447" name="Google Shape;447;p35"/>
          <p:cNvPicPr preferRelativeResize="0"/>
          <p:nvPr/>
        </p:nvPicPr>
        <p:blipFill rotWithShape="1">
          <a:blip r:embed="rId10"/>
          <a:srcRect l="20432" b="9543"/>
          <a:stretch>
            <a:fillRect/>
          </a:stretch>
        </p:blipFill>
        <p:spPr>
          <a:xfrm>
            <a:off x="-170180" y="1208380"/>
            <a:ext cx="2845251" cy="3908000"/>
          </a:xfrm>
          <a:prstGeom prst="rect">
            <a:avLst/>
          </a:prstGeom>
          <a:noFill/>
          <a:ln>
            <a:noFill/>
          </a:ln>
        </p:spPr>
      </p:pic>
      <p:pic>
        <p:nvPicPr>
          <p:cNvPr id="5" name="Google Shape;1146;p59"/>
          <p:cNvPicPr preferRelativeResize="0"/>
          <p:nvPr/>
        </p:nvPicPr>
        <p:blipFill>
          <a:blip r:embed="rId9"/>
          <a:stretch>
            <a:fillRect/>
          </a:stretch>
        </p:blipFill>
        <p:spPr>
          <a:xfrm rot="-900020">
            <a:off x="7369417" y="522692"/>
            <a:ext cx="1199644" cy="1183105"/>
          </a:xfrm>
          <a:prstGeom prst="rect">
            <a:avLst/>
          </a:prstGeom>
          <a:noFill/>
          <a:ln>
            <a:noFill/>
          </a:ln>
        </p:spPr>
      </p:pic>
      <p:pic>
        <p:nvPicPr>
          <p:cNvPr id="7" name="Google Shape;1144;p59"/>
          <p:cNvPicPr preferRelativeResize="0"/>
          <p:nvPr/>
        </p:nvPicPr>
        <p:blipFill rotWithShape="1">
          <a:blip r:embed="rId7"/>
          <a:srcRect l="-426" t="-5135" r="58627" b="23754"/>
          <a:stretch>
            <a:fillRect/>
          </a:stretch>
        </p:blipFill>
        <p:spPr>
          <a:xfrm>
            <a:off x="7885732" y="1841570"/>
            <a:ext cx="1429450" cy="3275601"/>
          </a:xfrm>
          <a:prstGeom prst="rect">
            <a:avLst/>
          </a:prstGeom>
          <a:noFill/>
          <a:ln>
            <a:noFill/>
          </a:ln>
        </p:spPr>
      </p:pic>
      <p:pic>
        <p:nvPicPr>
          <p:cNvPr id="8" name="Google Shape;1146;p59"/>
          <p:cNvPicPr preferRelativeResize="0"/>
          <p:nvPr/>
        </p:nvPicPr>
        <p:blipFill>
          <a:blip r:embed="rId9"/>
          <a:stretch>
            <a:fillRect/>
          </a:stretch>
        </p:blipFill>
        <p:spPr>
          <a:xfrm rot="-900020">
            <a:off x="7380847" y="523962"/>
            <a:ext cx="1199644" cy="1183105"/>
          </a:xfrm>
          <a:prstGeom prst="rect">
            <a:avLst/>
          </a:prstGeom>
          <a:noFill/>
          <a:ln>
            <a:noFill/>
          </a:ln>
        </p:spPr>
      </p:pic>
      <p:pic>
        <p:nvPicPr>
          <p:cNvPr id="2" name="Picture 1"/>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sharpenSoften amount="27000"/>
                    </a14:imgEffect>
                  </a14:imgLayer>
                </a14:imgProps>
              </a:ext>
              <a:ext uri="{28A0092B-C50C-407E-A947-70E740481C1C}">
                <a14:useLocalDpi xmlns:a14="http://schemas.microsoft.com/office/drawing/2010/main" val="0"/>
              </a:ext>
            </a:extLst>
          </a:blip>
          <a:srcRect/>
          <a:stretch>
            <a:fillRect/>
          </a:stretch>
        </p:blipFill>
        <p:spPr bwMode="auto">
          <a:xfrm>
            <a:off x="369226" y="1164971"/>
            <a:ext cx="8584220" cy="2522197"/>
          </a:xfrm>
          <a:prstGeom prst="rect">
            <a:avLst/>
          </a:prstGeom>
          <a:noFill/>
          <a:ln>
            <a:noFill/>
          </a:ln>
          <a:effectLst>
            <a:softEdge rad="38100"/>
          </a:effectLst>
        </p:spPr>
      </p:pic>
      <p:sp>
        <p:nvSpPr>
          <p:cNvPr id="3" name="Google Shape;450;p35"/>
          <p:cNvSpPr txBox="1"/>
          <p:nvPr/>
        </p:nvSpPr>
        <p:spPr>
          <a:xfrm>
            <a:off x="3061606" y="347100"/>
            <a:ext cx="3300693" cy="422922"/>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ermanent Marker"/>
              <a:buNone/>
              <a:defRPr sz="3000" b="0" i="0" u="none" strike="noStrike" cap="none">
                <a:solidFill>
                  <a:schemeClr val="dk1"/>
                </a:solidFill>
                <a:latin typeface="Permanent Marker"/>
                <a:ea typeface="Permanent Marker"/>
                <a:cs typeface="Permanent Marker"/>
                <a:sym typeface="Permanent Marker"/>
              </a:defRPr>
            </a:lvl1pPr>
            <a:lvl2pPr marR="0" lvl="1"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US" sz="2800" dirty="0">
                <a:solidFill>
                  <a:srgbClr val="8C6646"/>
                </a:solidFill>
                <a:latin typeface="Forte" panose="03060902040502070203" charset="0"/>
                <a:cs typeface="Forte" panose="03060902040502070203" charset="0"/>
                <a:sym typeface="+mn-ea"/>
              </a:rPr>
              <a:t>Data Flow Diagram</a:t>
            </a:r>
            <a:endParaRPr lang="en-IN" altLang="en-GB" sz="2800" dirty="0">
              <a:solidFill>
                <a:srgbClr val="8C6646"/>
              </a:solidFill>
              <a:latin typeface="Forte" panose="03060902040502070203" charset="0"/>
              <a:cs typeface="Forte" panose="03060902040502070203" charset="0"/>
            </a:endParaRPr>
          </a:p>
        </p:txBody>
      </p:sp>
      <p:pic>
        <p:nvPicPr>
          <p:cNvPr id="4" name="Google Shape;540;p38"/>
          <p:cNvPicPr preferRelativeResize="0"/>
          <p:nvPr/>
        </p:nvPicPr>
        <p:blipFill>
          <a:blip r:embed="rId13"/>
          <a:stretch>
            <a:fillRect/>
          </a:stretch>
        </p:blipFill>
        <p:spPr>
          <a:xfrm rot="20365648">
            <a:off x="-833173" y="-255136"/>
            <a:ext cx="3047383" cy="543644"/>
          </a:xfrm>
          <a:prstGeom prst="rect">
            <a:avLst/>
          </a:prstGeom>
          <a:noFill/>
          <a:ln>
            <a:noFill/>
          </a:ln>
        </p:spPr>
      </p:pic>
      <p:pic>
        <p:nvPicPr>
          <p:cNvPr id="6" name="Google Shape;555;p38"/>
          <p:cNvPicPr preferRelativeResize="0"/>
          <p:nvPr/>
        </p:nvPicPr>
        <p:blipFill>
          <a:blip r:embed="rId14"/>
          <a:stretch>
            <a:fillRect/>
          </a:stretch>
        </p:blipFill>
        <p:spPr>
          <a:xfrm rot="10544090">
            <a:off x="-89840" y="23731"/>
            <a:ext cx="423032" cy="984763"/>
          </a:xfrm>
          <a:prstGeom prst="rect">
            <a:avLst/>
          </a:prstGeom>
          <a:noFill/>
          <a:ln>
            <a:noFill/>
          </a:ln>
        </p:spPr>
      </p:pic>
      <p:pic>
        <p:nvPicPr>
          <p:cNvPr id="10" name="Picture 9"/>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backgroundRemoval t="10000" b="90000" l="10000" r="90000">
                        <a14:backgroundMark x1="15000" y1="13636" x2="44444" y2="22273"/>
                        <a14:backgroundMark x1="70000" y1="21818" x2="84444" y2="17727"/>
                        <a14:backgroundMark x1="52778" y1="24545" x2="52778" y2="24545"/>
                      </a14:backgroundRemoval>
                    </a14:imgEffect>
                  </a14:imgLayer>
                </a14:imgProps>
              </a:ext>
            </a:extLst>
          </a:blip>
          <a:stretch>
            <a:fillRect/>
          </a:stretch>
        </p:blipFill>
        <p:spPr>
          <a:xfrm rot="20856310">
            <a:off x="593500" y="-314179"/>
            <a:ext cx="1230533" cy="1503984"/>
          </a:xfrm>
          <a:prstGeom prst="rect">
            <a:avLst/>
          </a:prstGeom>
        </p:spPr>
      </p:pic>
      <p:pic>
        <p:nvPicPr>
          <p:cNvPr id="15" name="Picture 14"/>
          <p:cNvPicPr>
            <a:picLocks noChangeAspect="1"/>
          </p:cNvPicPr>
          <p:nvPr/>
        </p:nvPicPr>
        <p:blipFill>
          <a:blip r:embed="rId17"/>
          <a:stretch>
            <a:fillRect/>
          </a:stretch>
        </p:blipFill>
        <p:spPr>
          <a:xfrm>
            <a:off x="4862373" y="4551802"/>
            <a:ext cx="824626" cy="418326"/>
          </a:xfrm>
          <a:prstGeom prst="rect">
            <a:avLst/>
          </a:prstGeom>
          <a:scene3d>
            <a:camera prst="orthographicFront">
              <a:rot lat="0" lon="10200000" rev="0"/>
            </a:camera>
            <a:lightRig rig="threePt" dir="t"/>
          </a:scene3d>
        </p:spPr>
      </p:pic>
      <p:sp>
        <p:nvSpPr>
          <p:cNvPr id="21" name="Oval 20"/>
          <p:cNvSpPr/>
          <p:nvPr/>
        </p:nvSpPr>
        <p:spPr>
          <a:xfrm>
            <a:off x="4091518" y="2184935"/>
            <a:ext cx="1361016" cy="1375298"/>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9" name="Rectangle 28"/>
          <p:cNvSpPr/>
          <p:nvPr/>
        </p:nvSpPr>
        <p:spPr>
          <a:xfrm>
            <a:off x="494552" y="2348564"/>
            <a:ext cx="1603545" cy="881998"/>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Rectangle 33"/>
          <p:cNvSpPr/>
          <p:nvPr/>
        </p:nvSpPr>
        <p:spPr>
          <a:xfrm>
            <a:off x="7220698" y="2348563"/>
            <a:ext cx="1603545" cy="88199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Google Shape;1025;p57">
            <a:extLst>
              <a:ext uri="{FF2B5EF4-FFF2-40B4-BE49-F238E27FC236}">
                <a16:creationId xmlns:a16="http://schemas.microsoft.com/office/drawing/2014/main" id="{30A027B0-A2CC-5197-4FB3-044B5F0308A9}"/>
              </a:ext>
            </a:extLst>
          </p:cNvPr>
          <p:cNvSpPr txBox="1">
            <a:spLocks/>
          </p:cNvSpPr>
          <p:nvPr/>
        </p:nvSpPr>
        <p:spPr>
          <a:xfrm>
            <a:off x="2406316" y="3657600"/>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Fig 2.  Level 0 of Data Flow Diagram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768177" y="4619177"/>
            <a:ext cx="824626" cy="418326"/>
          </a:xfrm>
          <a:prstGeom prst="rect">
            <a:avLst/>
          </a:prstGeom>
          <a:scene3d>
            <a:camera prst="orthographicFront">
              <a:rot lat="0" lon="10200000" rev="0"/>
            </a:camera>
            <a:lightRig rig="threePt" dir="t"/>
          </a:scene3d>
        </p:spPr>
      </p:pic>
      <p:pic>
        <p:nvPicPr>
          <p:cNvPr id="7" name="Picture 6"/>
          <p:cNvPicPr>
            <a:picLocks noChangeAspect="1"/>
          </p:cNvPicPr>
          <p:nvPr/>
        </p:nvPicPr>
        <p:blipFill>
          <a:blip r:embed="rId3"/>
          <a:stretch>
            <a:fillRect/>
          </a:stretch>
        </p:blipFill>
        <p:spPr>
          <a:xfrm>
            <a:off x="3782698" y="3809771"/>
            <a:ext cx="2059836" cy="1489010"/>
          </a:xfrm>
          <a:prstGeom prst="rect">
            <a:avLst/>
          </a:prstGeom>
        </p:spPr>
      </p:pic>
      <p:pic>
        <p:nvPicPr>
          <p:cNvPr id="1118" name="Google Shape;1118;p59"/>
          <p:cNvPicPr preferRelativeResize="0"/>
          <p:nvPr/>
        </p:nvPicPr>
        <p:blipFill>
          <a:blip r:embed="rId4"/>
          <a:stretch>
            <a:fillRect/>
          </a:stretch>
        </p:blipFill>
        <p:spPr>
          <a:xfrm rot="-12">
            <a:off x="-608500" y="1200154"/>
            <a:ext cx="2213950" cy="3839067"/>
          </a:xfrm>
          <a:prstGeom prst="rect">
            <a:avLst/>
          </a:prstGeom>
          <a:noFill/>
          <a:ln>
            <a:noFill/>
          </a:ln>
        </p:spPr>
      </p:pic>
      <p:pic>
        <p:nvPicPr>
          <p:cNvPr id="447" name="Google Shape;447;p35"/>
          <p:cNvPicPr preferRelativeResize="0"/>
          <p:nvPr/>
        </p:nvPicPr>
        <p:blipFill rotWithShape="1">
          <a:blip r:embed="rId5"/>
          <a:srcRect l="20432" b="9543"/>
          <a:stretch>
            <a:fillRect/>
          </a:stretch>
        </p:blipFill>
        <p:spPr>
          <a:xfrm>
            <a:off x="-170180" y="1208380"/>
            <a:ext cx="2845251" cy="3908000"/>
          </a:xfrm>
          <a:prstGeom prst="rect">
            <a:avLst/>
          </a:prstGeom>
          <a:noFill/>
          <a:ln>
            <a:noFill/>
          </a:ln>
        </p:spPr>
      </p:pic>
      <p:pic>
        <p:nvPicPr>
          <p:cNvPr id="4" name="Picture 3"/>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harpenSoften amount="51000"/>
                    </a14:imgEffect>
                  </a14:imgLayer>
                </a14:imgProps>
              </a:ext>
              <a:ext uri="{28A0092B-C50C-407E-A947-70E740481C1C}">
                <a14:useLocalDpi xmlns:a14="http://schemas.microsoft.com/office/drawing/2010/main" val="0"/>
              </a:ext>
            </a:extLst>
          </a:blip>
          <a:srcRect/>
          <a:stretch>
            <a:fillRect/>
          </a:stretch>
        </p:blipFill>
        <p:spPr bwMode="auto">
          <a:xfrm>
            <a:off x="780520" y="644870"/>
            <a:ext cx="7582959" cy="4091308"/>
          </a:xfrm>
          <a:prstGeom prst="rect">
            <a:avLst/>
          </a:prstGeom>
          <a:noFill/>
          <a:ln>
            <a:noFill/>
          </a:ln>
          <a:effectLst>
            <a:softEdge rad="50800"/>
          </a:effectLst>
        </p:spPr>
      </p:pic>
      <p:sp>
        <p:nvSpPr>
          <p:cNvPr id="2" name="Google Shape;450;p35"/>
          <p:cNvSpPr txBox="1"/>
          <p:nvPr/>
        </p:nvSpPr>
        <p:spPr>
          <a:xfrm>
            <a:off x="3061606" y="106466"/>
            <a:ext cx="3300693" cy="422922"/>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ermanent Marker"/>
              <a:buNone/>
              <a:defRPr sz="3000" b="0" i="0" u="none" strike="noStrike" cap="none">
                <a:solidFill>
                  <a:schemeClr val="dk1"/>
                </a:solidFill>
                <a:latin typeface="Permanent Marker"/>
                <a:ea typeface="Permanent Marker"/>
                <a:cs typeface="Permanent Marker"/>
                <a:sym typeface="Permanent Marker"/>
              </a:defRPr>
            </a:lvl1pPr>
            <a:lvl2pPr marR="0" lvl="1"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US" sz="2800" dirty="0">
                <a:solidFill>
                  <a:srgbClr val="8C6646"/>
                </a:solidFill>
                <a:latin typeface="Forte" panose="03060902040502070203" charset="0"/>
                <a:cs typeface="Forte" panose="03060902040502070203" charset="0"/>
                <a:sym typeface="+mn-ea"/>
              </a:rPr>
              <a:t>Data Flow Diagram</a:t>
            </a:r>
            <a:endParaRPr lang="en-IN" altLang="en-GB" sz="2800" dirty="0">
              <a:solidFill>
                <a:srgbClr val="8C6646"/>
              </a:solidFill>
              <a:latin typeface="Forte" panose="03060902040502070203" charset="0"/>
              <a:cs typeface="Forte" panose="03060902040502070203" charset="0"/>
            </a:endParaRPr>
          </a:p>
        </p:txBody>
      </p:sp>
      <p:pic>
        <p:nvPicPr>
          <p:cNvPr id="8" name="Google Shape;540;p38"/>
          <p:cNvPicPr preferRelativeResize="0"/>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20365648">
            <a:off x="-1446208" y="-147963"/>
            <a:ext cx="2339432" cy="216897"/>
          </a:xfrm>
          <a:prstGeom prst="rect">
            <a:avLst/>
          </a:prstGeom>
          <a:noFill/>
          <a:ln>
            <a:noFill/>
          </a:ln>
        </p:spPr>
      </p:pic>
      <p:pic>
        <p:nvPicPr>
          <p:cNvPr id="9" name="Google Shape;555;p38"/>
          <p:cNvPicPr preferRelativeResize="0"/>
          <p:nvPr/>
        </p:nvPicPr>
        <p:blipFill>
          <a:blip r:embed="rId10">
            <a:extLst>
              <a:ext uri="{BEBA8EAE-BF5A-486C-A8C5-ECC9F3942E4B}">
                <a14:imgProps xmlns:a14="http://schemas.microsoft.com/office/drawing/2010/main">
                  <a14:imgLayer r:embed="rId11">
                    <a14:imgEffect>
                      <a14:backgroundRemoval t="10000" b="90000" l="10000" r="90000">
                        <a14:backgroundMark x1="84529" y1="83406" x2="20852" y2="2969"/>
                        <a14:backgroundMark x1="82735" y1="53974" x2="52915" y2="15721"/>
                        <a14:backgroundMark x1="45964" y1="55721" x2="29596" y2="17991"/>
                        <a14:backgroundMark x1="22870" y1="56943" x2="9193" y2="17293"/>
                        <a14:backgroundMark x1="83184" y1="51004" x2="58744" y2="8122"/>
                      </a14:backgroundRemoval>
                    </a14:imgEffect>
                  </a14:imgLayer>
                </a14:imgProps>
              </a:ext>
            </a:extLst>
          </a:blip>
          <a:stretch>
            <a:fillRect/>
          </a:stretch>
        </p:blipFill>
        <p:spPr>
          <a:xfrm rot="10544090">
            <a:off x="-782858" y="-309808"/>
            <a:ext cx="423032" cy="984763"/>
          </a:xfrm>
          <a:prstGeom prst="rect">
            <a:avLst/>
          </a:prstGeom>
          <a:noFill/>
          <a:ln>
            <a:noFill/>
          </a:ln>
        </p:spPr>
      </p:pic>
      <p:pic>
        <p:nvPicPr>
          <p:cNvPr id="10" name="Picture 9"/>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backgroundRemoval t="10000" b="90000" l="10000" r="90000">
                        <a14:backgroundMark x1="15000" y1="13636" x2="44444" y2="22273"/>
                        <a14:backgroundMark x1="70000" y1="21818" x2="84444" y2="17727"/>
                        <a14:backgroundMark x1="52778" y1="24545" x2="52778" y2="24545"/>
                        <a14:backgroundMark x1="52222" y1="55455" x2="52222" y2="55455"/>
                        <a14:backgroundMark x1="74444" y1="38182" x2="18333" y2="69545"/>
                        <a14:backgroundMark x1="18333" y1="69545" x2="17778" y2="69545"/>
                        <a14:backgroundMark x1="50000" y1="26818" x2="58333" y2="77273"/>
                        <a14:backgroundMark x1="69444" y1="23182" x2="69444" y2="65000"/>
                        <a14:backgroundMark x1="69444" y1="65000" x2="69444" y2="65000"/>
                        <a14:backgroundMark x1="31111" y1="61364" x2="45556" y2="79545"/>
                        <a14:backgroundMark x1="49444" y1="64545" x2="46667" y2="77727"/>
                        <a14:backgroundMark x1="76111" y1="40000" x2="82778" y2="55000"/>
                        <a14:backgroundMark x1="59444" y1="52727" x2="61667" y2="74091"/>
                        <a14:backgroundMark x1="71667" y1="18636" x2="56111" y2="46818"/>
                        <a14:backgroundMark x1="45000" y1="45909" x2="15000" y2="70455"/>
                        <a14:backgroundMark x1="15000" y1="70455" x2="15000" y2="70455"/>
                        <a14:backgroundMark x1="82222" y1="12273" x2="85000" y2="39545"/>
                        <a14:backgroundMark x1="75556" y1="20909" x2="41111" y2="66364"/>
                        <a14:backgroundMark x1="41111" y1="66364" x2="76667" y2="41364"/>
                        <a14:backgroundMark x1="76667" y1="41364" x2="75000" y2="23182"/>
                        <a14:backgroundMark x1="41667" y1="24545" x2="25556" y2="58182"/>
                        <a14:backgroundMark x1="25556" y1="58182" x2="75000" y2="38636"/>
                        <a14:backgroundMark x1="75000" y1="38636" x2="67222" y2="13636"/>
                        <a14:backgroundMark x1="82778" y1="68636" x2="63333" y2="85455"/>
                        <a14:backgroundMark x1="61111" y1="20909" x2="60000" y2="46364"/>
                        <a14:backgroundMark x1="29444" y1="9091" x2="8333" y2="43182"/>
                        <a14:backgroundMark x1="8333" y1="43182" x2="8333" y2="43182"/>
                        <a14:backgroundMark x1="51667" y1="63636" x2="58889" y2="99091"/>
                        <a14:backgroundMark x1="51111" y1="73636" x2="4444" y2="48182"/>
                        <a14:backgroundMark x1="16111" y1="52273" x2="37778" y2="84091"/>
                        <a14:backgroundMark x1="37778" y1="84091" x2="37778" y2="84091"/>
                        <a14:backgroundMark x1="69444" y1="64545" x2="46667" y2="80455"/>
                        <a14:backgroundMark x1="68889" y1="74091" x2="65000" y2="94091"/>
                        <a14:backgroundMark x1="86111" y1="12273" x2="87222" y2="31364"/>
                        <a14:backgroundMark x1="75556" y1="39091" x2="69444" y2="64545"/>
                        <a14:backgroundMark x1="68889" y1="71364" x2="72778" y2="98182"/>
                        <a14:backgroundMark x1="37222" y1="18636" x2="24444" y2="32727"/>
                        <a14:backgroundMark x1="66667" y1="57727" x2="54444" y2="93636"/>
                        <a14:backgroundMark x1="32222" y1="10909" x2="1667" y2="29091"/>
                        <a14:backgroundMark x1="68333" y1="73182" x2="87778" y2="99091"/>
                        <a14:backgroundMark x1="73889" y1="52727" x2="85556" y2="92727"/>
                        <a14:backgroundMark x1="85556" y1="92727" x2="62222" y2="39091"/>
                        <a14:backgroundMark x1="62222" y1="39091" x2="58333" y2="72727"/>
                        <a14:backgroundMark x1="58333" y1="72727" x2="25000" y2="49091"/>
                        <a14:backgroundMark x1="25000" y1="49091" x2="83889" y2="42273"/>
                        <a14:backgroundMark x1="83889" y1="42273" x2="96111" y2="49545"/>
                        <a14:backgroundMark x1="62778" y1="18636" x2="68889" y2="57727"/>
                        <a14:backgroundMark x1="68889" y1="57727" x2="21667" y2="55455"/>
                        <a14:backgroundMark x1="21667" y1="55455" x2="32778" y2="13182"/>
                        <a14:backgroundMark x1="75000" y1="18636" x2="83333" y2="42727"/>
                        <a14:backgroundMark x1="80000" y1="53636" x2="80556" y2="90455"/>
                        <a14:backgroundMark x1="76667" y1="82727" x2="76111" y2="77273"/>
                      </a14:backgroundRemoval>
                    </a14:imgEffect>
                  </a14:imgLayer>
                </a14:imgProps>
              </a:ext>
            </a:extLst>
          </a:blip>
          <a:stretch>
            <a:fillRect/>
          </a:stretch>
        </p:blipFill>
        <p:spPr>
          <a:xfrm rot="20856310">
            <a:off x="-499307" y="-886464"/>
            <a:ext cx="727873" cy="889622"/>
          </a:xfrm>
          <a:prstGeom prst="rect">
            <a:avLst/>
          </a:prstGeom>
        </p:spPr>
      </p:pic>
      <p:sp>
        <p:nvSpPr>
          <p:cNvPr id="12" name="Oval 11"/>
          <p:cNvSpPr/>
          <p:nvPr/>
        </p:nvSpPr>
        <p:spPr>
          <a:xfrm>
            <a:off x="3555172" y="2032450"/>
            <a:ext cx="1089845" cy="1099129"/>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0" name="Rectangle 19"/>
          <p:cNvSpPr/>
          <p:nvPr/>
        </p:nvSpPr>
        <p:spPr>
          <a:xfrm>
            <a:off x="1206821" y="2236435"/>
            <a:ext cx="1404000" cy="700438"/>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Rectangle 20"/>
          <p:cNvSpPr/>
          <p:nvPr/>
        </p:nvSpPr>
        <p:spPr>
          <a:xfrm>
            <a:off x="6828364" y="3723291"/>
            <a:ext cx="1404000" cy="70265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Oval 24"/>
          <p:cNvSpPr/>
          <p:nvPr/>
        </p:nvSpPr>
        <p:spPr>
          <a:xfrm>
            <a:off x="2535926" y="3530021"/>
            <a:ext cx="1089845" cy="1089156"/>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6" name="Oval 25"/>
          <p:cNvSpPr/>
          <p:nvPr/>
        </p:nvSpPr>
        <p:spPr>
          <a:xfrm>
            <a:off x="4572000" y="3530021"/>
            <a:ext cx="1091668" cy="1099129"/>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grpSp>
        <p:nvGrpSpPr>
          <p:cNvPr id="34" name="Group 33"/>
          <p:cNvGrpSpPr/>
          <p:nvPr/>
        </p:nvGrpSpPr>
        <p:grpSpPr>
          <a:xfrm>
            <a:off x="6841060" y="943924"/>
            <a:ext cx="1383680" cy="468949"/>
            <a:chOff x="6841060" y="943924"/>
            <a:chExt cx="1383680" cy="468949"/>
          </a:xfrm>
        </p:grpSpPr>
        <p:cxnSp>
          <p:nvCxnSpPr>
            <p:cNvPr id="28" name="Straight Connector 27"/>
            <p:cNvCxnSpPr/>
            <p:nvPr/>
          </p:nvCxnSpPr>
          <p:spPr>
            <a:xfrm>
              <a:off x="6841060" y="943924"/>
              <a:ext cx="1588" cy="468949"/>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6842648" y="955356"/>
              <a:ext cx="1378600" cy="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6846140" y="1411606"/>
              <a:ext cx="1378600" cy="0"/>
            </a:xfrm>
            <a:prstGeom prst="line">
              <a:avLst/>
            </a:prstGeom>
          </p:spPr>
          <p:style>
            <a:lnRef idx="1">
              <a:schemeClr val="dk1"/>
            </a:lnRef>
            <a:fillRef idx="0">
              <a:schemeClr val="dk1"/>
            </a:fillRef>
            <a:effectRef idx="0">
              <a:schemeClr val="dk1"/>
            </a:effectRef>
            <a:fontRef idx="minor">
              <a:schemeClr val="tx1"/>
            </a:fontRef>
          </p:style>
        </p:cxnSp>
      </p:grpSp>
      <p:sp>
        <p:nvSpPr>
          <p:cNvPr id="3" name="Google Shape;1025;p57">
            <a:extLst>
              <a:ext uri="{FF2B5EF4-FFF2-40B4-BE49-F238E27FC236}">
                <a16:creationId xmlns:a16="http://schemas.microsoft.com/office/drawing/2014/main" id="{47D87623-7EC3-78EB-8C10-CC60EB10EEA5}"/>
              </a:ext>
            </a:extLst>
          </p:cNvPr>
          <p:cNvSpPr txBox="1">
            <a:spLocks/>
          </p:cNvSpPr>
          <p:nvPr/>
        </p:nvSpPr>
        <p:spPr>
          <a:xfrm>
            <a:off x="2406316" y="4716379"/>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Fig 3.  Level 1 of Data Flow Diagram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24288" y="3809771"/>
            <a:ext cx="2059836" cy="1489010"/>
          </a:xfrm>
          <a:prstGeom prst="rect">
            <a:avLst/>
          </a:prstGeom>
        </p:spPr>
      </p:pic>
      <p:pic>
        <p:nvPicPr>
          <p:cNvPr id="1118" name="Google Shape;1118;p59"/>
          <p:cNvPicPr preferRelativeResize="0"/>
          <p:nvPr/>
        </p:nvPicPr>
        <p:blipFill>
          <a:blip r:embed="rId3"/>
          <a:stretch>
            <a:fillRect/>
          </a:stretch>
        </p:blipFill>
        <p:spPr>
          <a:xfrm rot="-12">
            <a:off x="-608500" y="1200154"/>
            <a:ext cx="2213950" cy="3839067"/>
          </a:xfrm>
          <a:prstGeom prst="rect">
            <a:avLst/>
          </a:prstGeom>
          <a:noFill/>
          <a:ln>
            <a:noFill/>
          </a:ln>
        </p:spPr>
      </p:pic>
      <p:pic>
        <p:nvPicPr>
          <p:cNvPr id="447" name="Google Shape;447;p35"/>
          <p:cNvPicPr preferRelativeResize="0"/>
          <p:nvPr/>
        </p:nvPicPr>
        <p:blipFill rotWithShape="1">
          <a:blip r:embed="rId4"/>
          <a:srcRect l="20432" b="9543"/>
          <a:stretch>
            <a:fillRect/>
          </a:stretch>
        </p:blipFill>
        <p:spPr>
          <a:xfrm>
            <a:off x="-170180" y="1208380"/>
            <a:ext cx="2845251" cy="3908000"/>
          </a:xfrm>
          <a:prstGeom prst="rect">
            <a:avLst/>
          </a:prstGeom>
          <a:noFill/>
          <a:ln>
            <a:noFill/>
          </a:ln>
        </p:spPr>
      </p:pic>
      <p:pic>
        <p:nvPicPr>
          <p:cNvPr id="4" name="Picture 3"/>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l="26753" t="26499" r="25951" b="12350"/>
          <a:stretch>
            <a:fillRect/>
          </a:stretch>
        </p:blipFill>
        <p:spPr bwMode="auto">
          <a:xfrm>
            <a:off x="1125511" y="353729"/>
            <a:ext cx="6892978" cy="4570791"/>
          </a:xfrm>
          <a:prstGeom prst="rect">
            <a:avLst/>
          </a:prstGeom>
          <a:ln>
            <a:noFill/>
          </a:ln>
          <a:effectLst>
            <a:softEdge rad="38100"/>
          </a:effectLst>
        </p:spPr>
      </p:pic>
      <p:sp>
        <p:nvSpPr>
          <p:cNvPr id="2" name="Google Shape;450;p35"/>
          <p:cNvSpPr txBox="1"/>
          <p:nvPr/>
        </p:nvSpPr>
        <p:spPr>
          <a:xfrm>
            <a:off x="2936477" y="-37911"/>
            <a:ext cx="3300693" cy="422922"/>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ermanent Marker"/>
              <a:buNone/>
              <a:defRPr sz="3000" b="0" i="0" u="none" strike="noStrike" cap="none">
                <a:solidFill>
                  <a:schemeClr val="dk1"/>
                </a:solidFill>
                <a:latin typeface="Permanent Marker"/>
                <a:ea typeface="Permanent Marker"/>
                <a:cs typeface="Permanent Marker"/>
                <a:sym typeface="Permanent Marker"/>
              </a:defRPr>
            </a:lvl1pPr>
            <a:lvl2pPr marR="0" lvl="1"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US" sz="2800" dirty="0">
                <a:solidFill>
                  <a:srgbClr val="8C6646"/>
                </a:solidFill>
                <a:latin typeface="Forte" panose="03060902040502070203" charset="0"/>
                <a:cs typeface="Forte" panose="03060902040502070203" charset="0"/>
                <a:sym typeface="+mn-ea"/>
              </a:rPr>
              <a:t>Data Flow Diagram</a:t>
            </a:r>
            <a:endParaRPr lang="en-IN" altLang="en-GB" sz="2800" dirty="0">
              <a:solidFill>
                <a:srgbClr val="8C6646"/>
              </a:solidFill>
              <a:latin typeface="Forte" panose="03060902040502070203" charset="0"/>
              <a:cs typeface="Forte" panose="03060902040502070203" charset="0"/>
            </a:endParaRPr>
          </a:p>
        </p:txBody>
      </p:sp>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backgroundMark x1="19688" y1="41684" x2="74479" y2="57700"/>
                        <a14:backgroundMark x1="27813" y1="20945" x2="75625" y2="18686"/>
                        <a14:backgroundMark x1="45313" y1="66940" x2="75625" y2="59959"/>
                      </a14:backgroundRemoval>
                    </a14:imgEffect>
                  </a14:imgLayer>
                </a14:imgProps>
              </a:ext>
            </a:extLst>
          </a:blip>
          <a:stretch>
            <a:fillRect/>
          </a:stretch>
        </p:blipFill>
        <p:spPr>
          <a:xfrm>
            <a:off x="9386254" y="4619177"/>
            <a:ext cx="824626" cy="418326"/>
          </a:xfrm>
          <a:prstGeom prst="rect">
            <a:avLst/>
          </a:prstGeom>
          <a:scene3d>
            <a:camera prst="orthographicFront">
              <a:rot lat="0" lon="10200000" rev="0"/>
            </a:camera>
            <a:lightRig rig="threePt" dir="t"/>
          </a:scene3d>
        </p:spPr>
      </p:pic>
      <p:sp>
        <p:nvSpPr>
          <p:cNvPr id="7" name="Rectangle 6"/>
          <p:cNvSpPr/>
          <p:nvPr/>
        </p:nvSpPr>
        <p:spPr>
          <a:xfrm>
            <a:off x="1253357" y="858023"/>
            <a:ext cx="1242185" cy="569140"/>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Rectangle 7"/>
          <p:cNvSpPr/>
          <p:nvPr/>
        </p:nvSpPr>
        <p:spPr>
          <a:xfrm>
            <a:off x="6600002" y="3036882"/>
            <a:ext cx="1251773" cy="506418"/>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Oval 8"/>
          <p:cNvSpPr/>
          <p:nvPr/>
        </p:nvSpPr>
        <p:spPr>
          <a:xfrm>
            <a:off x="3092373" y="1741488"/>
            <a:ext cx="901777" cy="817562"/>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Oval 9"/>
          <p:cNvSpPr/>
          <p:nvPr/>
        </p:nvSpPr>
        <p:spPr>
          <a:xfrm>
            <a:off x="4759325" y="2881313"/>
            <a:ext cx="900864" cy="823912"/>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nvGrpSpPr>
          <p:cNvPr id="15" name="Group 14"/>
          <p:cNvGrpSpPr/>
          <p:nvPr/>
        </p:nvGrpSpPr>
        <p:grpSpPr>
          <a:xfrm>
            <a:off x="6537852" y="824190"/>
            <a:ext cx="1225197" cy="368613"/>
            <a:chOff x="6843250" y="950260"/>
            <a:chExt cx="1380103" cy="457736"/>
          </a:xfrm>
        </p:grpSpPr>
        <p:cxnSp>
          <p:nvCxnSpPr>
            <p:cNvPr id="16" name="Straight Connector 15"/>
            <p:cNvCxnSpPr/>
            <p:nvPr/>
          </p:nvCxnSpPr>
          <p:spPr>
            <a:xfrm>
              <a:off x="6845040" y="953068"/>
              <a:ext cx="0" cy="452956"/>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6843250" y="950260"/>
              <a:ext cx="13786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844753" y="1407996"/>
              <a:ext cx="1378600" cy="0"/>
            </a:xfrm>
            <a:prstGeom prst="line">
              <a:avLst/>
            </a:prstGeom>
          </p:spPr>
          <p:style>
            <a:lnRef idx="1">
              <a:schemeClr val="dk1"/>
            </a:lnRef>
            <a:fillRef idx="0">
              <a:schemeClr val="dk1"/>
            </a:fillRef>
            <a:effectRef idx="0">
              <a:schemeClr val="dk1"/>
            </a:effectRef>
            <a:fontRef idx="minor">
              <a:schemeClr val="tx1"/>
            </a:fontRef>
          </p:style>
        </p:cxnSp>
      </p:grpSp>
      <p:pic>
        <p:nvPicPr>
          <p:cNvPr id="12" name="Google Shape;498;p37"/>
          <p:cNvPicPr preferRelativeResize="0"/>
          <p:nvPr/>
        </p:nvPicPr>
        <p:blipFill>
          <a:blip r:embed="rId8">
            <a:extLst>
              <a:ext uri="{BEBA8EAE-BF5A-486C-A8C5-ECC9F3942E4B}">
                <a14:imgProps xmlns:a14="http://schemas.microsoft.com/office/drawing/2010/main">
                  <a14:imgLayer r:embed="rId9">
                    <a14:imgEffect>
                      <a14:backgroundRemoval t="10000" b="90000" l="10000" r="90000">
                        <a14:backgroundMark x1="21240" y1="25230" x2="41910" y2="39595"/>
                        <a14:backgroundMark x1="41910" y1="39595" x2="36493" y2="60221"/>
                        <a14:backgroundMark x1="36493" y1="60221" x2="23592" y2="87109"/>
                        <a14:backgroundMark x1="12259" y1="17127" x2="12259" y2="21363"/>
                        <a14:backgroundMark x1="11903" y1="39871" x2="11903" y2="39871"/>
                      </a14:backgroundRemoval>
                    </a14:imgEffect>
                  </a14:imgLayer>
                </a14:imgProps>
              </a:ext>
            </a:extLst>
          </a:blip>
          <a:stretch>
            <a:fillRect/>
          </a:stretch>
        </p:blipFill>
        <p:spPr>
          <a:xfrm>
            <a:off x="9308438" y="3024081"/>
            <a:ext cx="444069" cy="2241971"/>
          </a:xfrm>
          <a:prstGeom prst="rect">
            <a:avLst/>
          </a:prstGeom>
          <a:noFill/>
          <a:ln>
            <a:noFill/>
          </a:ln>
        </p:spPr>
      </p:pic>
      <p:sp>
        <p:nvSpPr>
          <p:cNvPr id="5" name="Google Shape;1025;p57">
            <a:extLst>
              <a:ext uri="{FF2B5EF4-FFF2-40B4-BE49-F238E27FC236}">
                <a16:creationId xmlns:a16="http://schemas.microsoft.com/office/drawing/2014/main" id="{338342B0-9D64-EC23-B3D8-D7270CB6610B}"/>
              </a:ext>
            </a:extLst>
          </p:cNvPr>
          <p:cNvSpPr txBox="1">
            <a:spLocks/>
          </p:cNvSpPr>
          <p:nvPr/>
        </p:nvSpPr>
        <p:spPr>
          <a:xfrm>
            <a:off x="2406316" y="4822256"/>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Fig 4.  Level 2 of Data Flow Diagram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239E7AF7-4B27-81F9-F998-02A6A706C946}"/>
              </a:ext>
            </a:extLst>
          </p:cNvPr>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38353" y="276220"/>
            <a:ext cx="2982550" cy="1798144"/>
          </a:xfrm>
          <a:prstGeom prst="rect">
            <a:avLst/>
          </a:prstGeom>
        </p:spPr>
      </p:pic>
      <p:pic>
        <p:nvPicPr>
          <p:cNvPr id="12" name="Picture 7">
            <a:extLst>
              <a:ext uri="{FF2B5EF4-FFF2-40B4-BE49-F238E27FC236}">
                <a16:creationId xmlns:a16="http://schemas.microsoft.com/office/drawing/2014/main" id="{58896699-F83F-09A2-AEAA-8879D2C0807A}"/>
              </a:ext>
            </a:extLst>
          </p:cNvPr>
          <p:cNvPicPr>
            <a:picLocks noChangeAspect="1"/>
          </p:cNvPicPr>
          <p:nvPr/>
        </p:nvPicPr>
        <p:blipFill>
          <a:blip r:embed="rId5">
            <a:alphaModFix amt="6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152055">
            <a:off x="1958239" y="158544"/>
            <a:ext cx="1456460" cy="887116"/>
          </a:xfrm>
          <a:prstGeom prst="rect">
            <a:avLst/>
          </a:prstGeom>
        </p:spPr>
      </p:pic>
      <p:pic>
        <p:nvPicPr>
          <p:cNvPr id="3" name="Picture 2"/>
          <p:cNvPicPr>
            <a:picLocks noChangeAspect="1"/>
          </p:cNvPicPr>
          <p:nvPr/>
        </p:nvPicPr>
        <p:blipFill>
          <a:blip r:embed="rId7"/>
          <a:stretch>
            <a:fillRect/>
          </a:stretch>
        </p:blipFill>
        <p:spPr>
          <a:xfrm>
            <a:off x="7915988" y="3466305"/>
            <a:ext cx="45720" cy="45720"/>
          </a:xfrm>
          <a:prstGeom prst="rect">
            <a:avLst/>
          </a:prstGeom>
        </p:spPr>
      </p:pic>
      <p:pic>
        <p:nvPicPr>
          <p:cNvPr id="498" name="Google Shape;498;p37"/>
          <p:cNvPicPr preferRelativeResize="0"/>
          <p:nvPr/>
        </p:nvPicPr>
        <p:blipFill>
          <a:blip r:embed="rId8"/>
          <a:stretch>
            <a:fillRect/>
          </a:stretch>
        </p:blipFill>
        <p:spPr>
          <a:xfrm>
            <a:off x="6247599" y="3024081"/>
            <a:ext cx="2896399" cy="2241971"/>
          </a:xfrm>
          <a:prstGeom prst="rect">
            <a:avLst/>
          </a:prstGeom>
          <a:noFill/>
          <a:ln>
            <a:noFill/>
          </a:ln>
        </p:spPr>
      </p:pic>
      <p:sp>
        <p:nvSpPr>
          <p:cNvPr id="499" name="Google Shape;499;p37"/>
          <p:cNvSpPr/>
          <p:nvPr/>
        </p:nvSpPr>
        <p:spPr>
          <a:xfrm>
            <a:off x="107438" y="-365125"/>
            <a:ext cx="1337691" cy="1568959"/>
          </a:xfrm>
          <a:custGeom>
            <a:avLst/>
            <a:gdLst/>
            <a:ahLst/>
            <a:cxnLst/>
            <a:rect l="l" t="t" r="r" b="b"/>
            <a:pathLst>
              <a:path w="22055" h="25868" extrusionOk="0">
                <a:moveTo>
                  <a:pt x="1882" y="0"/>
                </a:moveTo>
                <a:cubicBezTo>
                  <a:pt x="1480" y="9"/>
                  <a:pt x="1130" y="86"/>
                  <a:pt x="736" y="94"/>
                </a:cubicBezTo>
                <a:cubicBezTo>
                  <a:pt x="0" y="5937"/>
                  <a:pt x="651" y="11943"/>
                  <a:pt x="2618" y="17486"/>
                </a:cubicBezTo>
                <a:cubicBezTo>
                  <a:pt x="2892" y="18291"/>
                  <a:pt x="3208" y="19078"/>
                  <a:pt x="3593" y="19830"/>
                </a:cubicBezTo>
                <a:cubicBezTo>
                  <a:pt x="4552" y="21738"/>
                  <a:pt x="5963" y="23432"/>
                  <a:pt x="7674" y="24715"/>
                </a:cubicBezTo>
                <a:cubicBezTo>
                  <a:pt x="8119" y="25057"/>
                  <a:pt x="8607" y="25365"/>
                  <a:pt x="9128" y="25571"/>
                </a:cubicBezTo>
                <a:cubicBezTo>
                  <a:pt x="9643" y="25774"/>
                  <a:pt x="10185" y="25867"/>
                  <a:pt x="10731" y="25867"/>
                </a:cubicBezTo>
                <a:cubicBezTo>
                  <a:pt x="11956" y="25867"/>
                  <a:pt x="13202" y="25398"/>
                  <a:pt x="14201" y="24647"/>
                </a:cubicBezTo>
                <a:cubicBezTo>
                  <a:pt x="15630" y="23577"/>
                  <a:pt x="16622" y="22003"/>
                  <a:pt x="17427" y="20412"/>
                </a:cubicBezTo>
                <a:cubicBezTo>
                  <a:pt x="20412" y="14501"/>
                  <a:pt x="21319" y="7777"/>
                  <a:pt x="22021" y="1189"/>
                </a:cubicBezTo>
                <a:cubicBezTo>
                  <a:pt x="22046" y="1001"/>
                  <a:pt x="22055" y="787"/>
                  <a:pt x="21935" y="651"/>
                </a:cubicBezTo>
                <a:cubicBezTo>
                  <a:pt x="21832" y="531"/>
                  <a:pt x="21661" y="505"/>
                  <a:pt x="21499" y="471"/>
                </a:cubicBezTo>
                <a:cubicBezTo>
                  <a:pt x="21485" y="470"/>
                  <a:pt x="21471" y="469"/>
                  <a:pt x="21457" y="469"/>
                </a:cubicBezTo>
                <a:cubicBezTo>
                  <a:pt x="21147" y="469"/>
                  <a:pt x="20901" y="800"/>
                  <a:pt x="20608" y="800"/>
                </a:cubicBezTo>
                <a:cubicBezTo>
                  <a:pt x="20588" y="800"/>
                  <a:pt x="20569" y="799"/>
                  <a:pt x="20549" y="796"/>
                </a:cubicBezTo>
                <a:cubicBezTo>
                  <a:pt x="20130" y="5724"/>
                  <a:pt x="19702" y="10702"/>
                  <a:pt x="18265" y="15442"/>
                </a:cubicBezTo>
                <a:cubicBezTo>
                  <a:pt x="17418" y="18222"/>
                  <a:pt x="16126" y="21037"/>
                  <a:pt x="13748" y="22713"/>
                </a:cubicBezTo>
                <a:cubicBezTo>
                  <a:pt x="12909" y="23310"/>
                  <a:pt x="11929" y="23749"/>
                  <a:pt x="10898" y="23749"/>
                </a:cubicBezTo>
                <a:cubicBezTo>
                  <a:pt x="10879" y="23749"/>
                  <a:pt x="10859" y="23749"/>
                  <a:pt x="10839" y="23749"/>
                </a:cubicBezTo>
                <a:cubicBezTo>
                  <a:pt x="9282" y="23740"/>
                  <a:pt x="7897" y="22722"/>
                  <a:pt x="6853" y="21567"/>
                </a:cubicBezTo>
                <a:cubicBezTo>
                  <a:pt x="3867" y="18256"/>
                  <a:pt x="2849" y="13645"/>
                  <a:pt x="2276" y="9231"/>
                </a:cubicBezTo>
                <a:cubicBezTo>
                  <a:pt x="1882" y="6168"/>
                  <a:pt x="1643" y="308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6743775" y="1386772"/>
            <a:ext cx="423448" cy="133449"/>
          </a:xfrm>
          <a:custGeom>
            <a:avLst/>
            <a:gdLst/>
            <a:ahLst/>
            <a:cxnLst/>
            <a:rect l="l" t="t" r="r" b="b"/>
            <a:pathLst>
              <a:path w="3817" h="1248" extrusionOk="0">
                <a:moveTo>
                  <a:pt x="1911" y="1"/>
                </a:moveTo>
                <a:cubicBezTo>
                  <a:pt x="1689" y="1"/>
                  <a:pt x="1624" y="197"/>
                  <a:pt x="1472" y="319"/>
                </a:cubicBezTo>
                <a:cubicBezTo>
                  <a:pt x="1473" y="319"/>
                  <a:pt x="1473" y="318"/>
                  <a:pt x="1473" y="318"/>
                </a:cubicBezTo>
                <a:cubicBezTo>
                  <a:pt x="1483" y="318"/>
                  <a:pt x="850" y="670"/>
                  <a:pt x="1045" y="721"/>
                </a:cubicBezTo>
                <a:cubicBezTo>
                  <a:pt x="924" y="693"/>
                  <a:pt x="796" y="678"/>
                  <a:pt x="668" y="678"/>
                </a:cubicBezTo>
                <a:cubicBezTo>
                  <a:pt x="559" y="678"/>
                  <a:pt x="449" y="689"/>
                  <a:pt x="343" y="712"/>
                </a:cubicBezTo>
                <a:cubicBezTo>
                  <a:pt x="240" y="721"/>
                  <a:pt x="146" y="755"/>
                  <a:pt x="86" y="832"/>
                </a:cubicBezTo>
                <a:cubicBezTo>
                  <a:pt x="18" y="892"/>
                  <a:pt x="1" y="1012"/>
                  <a:pt x="61" y="1089"/>
                </a:cubicBezTo>
                <a:cubicBezTo>
                  <a:pt x="112" y="1140"/>
                  <a:pt x="206" y="1148"/>
                  <a:pt x="275" y="1157"/>
                </a:cubicBezTo>
                <a:cubicBezTo>
                  <a:pt x="935" y="1219"/>
                  <a:pt x="1595" y="1248"/>
                  <a:pt x="2252" y="1248"/>
                </a:cubicBezTo>
                <a:cubicBezTo>
                  <a:pt x="2592" y="1248"/>
                  <a:pt x="2931" y="1240"/>
                  <a:pt x="3269" y="1225"/>
                </a:cubicBezTo>
                <a:cubicBezTo>
                  <a:pt x="3466" y="1217"/>
                  <a:pt x="3679" y="1191"/>
                  <a:pt x="3816" y="1063"/>
                </a:cubicBezTo>
                <a:cubicBezTo>
                  <a:pt x="3645" y="910"/>
                  <a:pt x="3422" y="823"/>
                  <a:pt x="3199" y="823"/>
                </a:cubicBezTo>
                <a:cubicBezTo>
                  <a:pt x="3110" y="823"/>
                  <a:pt x="3021" y="837"/>
                  <a:pt x="2935" y="866"/>
                </a:cubicBezTo>
                <a:cubicBezTo>
                  <a:pt x="2890" y="647"/>
                  <a:pt x="2671" y="481"/>
                  <a:pt x="2449" y="481"/>
                </a:cubicBezTo>
                <a:cubicBezTo>
                  <a:pt x="2420" y="481"/>
                  <a:pt x="2391" y="484"/>
                  <a:pt x="2362" y="490"/>
                </a:cubicBezTo>
                <a:cubicBezTo>
                  <a:pt x="2388" y="276"/>
                  <a:pt x="2217" y="53"/>
                  <a:pt x="2003" y="11"/>
                </a:cubicBezTo>
                <a:cubicBezTo>
                  <a:pt x="1969" y="4"/>
                  <a:pt x="1939" y="1"/>
                  <a:pt x="19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228138" y="1784895"/>
            <a:ext cx="319063" cy="133461"/>
          </a:xfrm>
          <a:custGeom>
            <a:avLst/>
            <a:gdLst/>
            <a:ahLst/>
            <a:cxnLst/>
            <a:rect l="l" t="t" r="r" b="b"/>
            <a:pathLst>
              <a:path w="2876" h="1203" extrusionOk="0">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37"/>
          <p:cNvPicPr preferRelativeResize="0"/>
          <p:nvPr/>
        </p:nvPicPr>
        <p:blipFill>
          <a:blip r:embed="rId9"/>
          <a:stretch>
            <a:fillRect/>
          </a:stretch>
        </p:blipFill>
        <p:spPr>
          <a:xfrm>
            <a:off x="7658877" y="1436522"/>
            <a:ext cx="584685" cy="435525"/>
          </a:xfrm>
          <a:prstGeom prst="rect">
            <a:avLst/>
          </a:prstGeom>
          <a:noFill/>
          <a:ln>
            <a:noFill/>
          </a:ln>
        </p:spPr>
      </p:pic>
      <p:pic>
        <p:nvPicPr>
          <p:cNvPr id="531" name="Google Shape;531;p37"/>
          <p:cNvPicPr preferRelativeResize="0"/>
          <p:nvPr/>
        </p:nvPicPr>
        <p:blipFill>
          <a:blip r:embed="rId10"/>
          <a:stretch>
            <a:fillRect/>
          </a:stretch>
        </p:blipFill>
        <p:spPr>
          <a:xfrm>
            <a:off x="6588328" y="1918353"/>
            <a:ext cx="477850" cy="435540"/>
          </a:xfrm>
          <a:prstGeom prst="rect">
            <a:avLst/>
          </a:prstGeom>
          <a:noFill/>
          <a:ln>
            <a:noFill/>
          </a:ln>
        </p:spPr>
      </p:pic>
      <p:pic>
        <p:nvPicPr>
          <p:cNvPr id="532" name="Google Shape;532;p37"/>
          <p:cNvPicPr preferRelativeResize="0"/>
          <p:nvPr/>
        </p:nvPicPr>
        <p:blipFill>
          <a:blip r:embed="rId11"/>
          <a:stretch>
            <a:fillRect/>
          </a:stretch>
        </p:blipFill>
        <p:spPr>
          <a:xfrm>
            <a:off x="7386953" y="2290850"/>
            <a:ext cx="389890" cy="238175"/>
          </a:xfrm>
          <a:prstGeom prst="rect">
            <a:avLst/>
          </a:prstGeom>
          <a:noFill/>
          <a:ln>
            <a:noFill/>
          </a:ln>
        </p:spPr>
      </p:pic>
      <p:pic>
        <p:nvPicPr>
          <p:cNvPr id="4" name="Google Shape;500;p37"/>
          <p:cNvPicPr preferRelativeResize="0"/>
          <p:nvPr/>
        </p:nvPicPr>
        <p:blipFill>
          <a:blip r:embed="rId12"/>
          <a:stretch>
            <a:fillRect/>
          </a:stretch>
        </p:blipFill>
        <p:spPr>
          <a:xfrm rot="-2986077">
            <a:off x="-173452" y="-279885"/>
            <a:ext cx="552446" cy="1027251"/>
          </a:xfrm>
          <a:prstGeom prst="rect">
            <a:avLst/>
          </a:prstGeom>
          <a:noFill/>
          <a:ln>
            <a:noFill/>
          </a:ln>
        </p:spPr>
      </p:pic>
      <p:pic>
        <p:nvPicPr>
          <p:cNvPr id="5" name="Google Shape;529;p37"/>
          <p:cNvPicPr preferRelativeResize="0"/>
          <p:nvPr/>
        </p:nvPicPr>
        <p:blipFill>
          <a:blip r:embed="rId13"/>
          <a:stretch>
            <a:fillRect/>
          </a:stretch>
        </p:blipFill>
        <p:spPr>
          <a:xfrm rot="-1949684">
            <a:off x="125398" y="-554098"/>
            <a:ext cx="756979" cy="1171175"/>
          </a:xfrm>
          <a:prstGeom prst="rect">
            <a:avLst/>
          </a:prstGeom>
          <a:noFill/>
          <a:ln>
            <a:noFill/>
          </a:ln>
        </p:spPr>
      </p:pic>
      <p:pic>
        <p:nvPicPr>
          <p:cNvPr id="596" name="Google Shape;596;p40"/>
          <p:cNvPicPr preferRelativeResize="0"/>
          <p:nvPr/>
        </p:nvPicPr>
        <p:blipFill>
          <a:blip r:embed="rId14"/>
          <a:stretch>
            <a:fillRect/>
          </a:stretch>
        </p:blipFill>
        <p:spPr>
          <a:xfrm rot="656582">
            <a:off x="-870840" y="142863"/>
            <a:ext cx="2966190" cy="5143499"/>
          </a:xfrm>
          <a:prstGeom prst="rect">
            <a:avLst/>
          </a:prstGeom>
          <a:noFill/>
          <a:ln>
            <a:noFill/>
          </a:ln>
        </p:spPr>
      </p:pic>
      <p:pic>
        <p:nvPicPr>
          <p:cNvPr id="6" name="Google Shape;597;p40"/>
          <p:cNvPicPr preferRelativeResize="0"/>
          <p:nvPr/>
        </p:nvPicPr>
        <p:blipFill>
          <a:blip r:embed="rId15"/>
          <a:stretch>
            <a:fillRect/>
          </a:stretch>
        </p:blipFill>
        <p:spPr>
          <a:xfrm rot="-1991653">
            <a:off x="-24863" y="3909916"/>
            <a:ext cx="1141050" cy="1263190"/>
          </a:xfrm>
          <a:prstGeom prst="rect">
            <a:avLst/>
          </a:prstGeom>
          <a:noFill/>
          <a:ln>
            <a:noFill/>
          </a:ln>
        </p:spPr>
      </p:pic>
      <p:pic>
        <p:nvPicPr>
          <p:cNvPr id="7" name="Google Shape;598;p40"/>
          <p:cNvPicPr preferRelativeResize="0"/>
          <p:nvPr/>
        </p:nvPicPr>
        <p:blipFill>
          <a:blip r:embed="rId16"/>
          <a:stretch>
            <a:fillRect/>
          </a:stretch>
        </p:blipFill>
        <p:spPr>
          <a:xfrm rot="10660528">
            <a:off x="855039" y="4034467"/>
            <a:ext cx="1141074" cy="1359096"/>
          </a:xfrm>
          <a:prstGeom prst="rect">
            <a:avLst/>
          </a:prstGeom>
          <a:noFill/>
          <a:ln>
            <a:noFill/>
          </a:ln>
        </p:spPr>
      </p:pic>
      <p:sp>
        <p:nvSpPr>
          <p:cNvPr id="450" name="Google Shape;450;p35"/>
          <p:cNvSpPr txBox="1">
            <a:spLocks noGrp="1"/>
          </p:cNvSpPr>
          <p:nvPr>
            <p:ph type="ctrTitle"/>
          </p:nvPr>
        </p:nvSpPr>
        <p:spPr>
          <a:xfrm>
            <a:off x="1674341" y="1292150"/>
            <a:ext cx="5308500" cy="19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US" sz="7200" dirty="0">
                <a:solidFill>
                  <a:srgbClr val="8C6646"/>
                </a:solidFill>
                <a:latin typeface="Forte" panose="03060902040502070203" charset="0"/>
                <a:cs typeface="Forte" panose="03060902040502070203" charset="0"/>
                <a:sym typeface="+mn-ea"/>
              </a:rPr>
              <a:t>Use Case </a:t>
            </a:r>
            <a:br>
              <a:rPr lang="en-IN" altLang="en-US" sz="7200" dirty="0">
                <a:solidFill>
                  <a:srgbClr val="8C6646"/>
                </a:solidFill>
                <a:latin typeface="Forte" panose="03060902040502070203" charset="0"/>
                <a:cs typeface="Forte" panose="03060902040502070203" charset="0"/>
              </a:rPr>
            </a:br>
            <a:r>
              <a:rPr lang="en-IN" altLang="en-US" sz="7200" dirty="0">
                <a:solidFill>
                  <a:srgbClr val="8C6646"/>
                </a:solidFill>
                <a:latin typeface="Forte" panose="03060902040502070203" charset="0"/>
                <a:cs typeface="Forte" panose="03060902040502070203" charset="0"/>
                <a:sym typeface="+mn-ea"/>
              </a:rPr>
              <a:t>Diagram</a:t>
            </a:r>
            <a:endParaRPr lang="en-IN" altLang="en-GB" sz="7200" dirty="0">
              <a:solidFill>
                <a:srgbClr val="8C6646"/>
              </a:solidFill>
              <a:latin typeface="Forte" panose="03060902040502070203" charset="0"/>
              <a:cs typeface="Forte" panose="03060902040502070203" charset="0"/>
            </a:endParaRPr>
          </a:p>
        </p:txBody>
      </p:sp>
      <p:pic>
        <p:nvPicPr>
          <p:cNvPr id="2" name="Picture 1"/>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backgroundMark x1="25900" y1="12100" x2="34300" y2="27400"/>
                        <a14:backgroundMark x1="34300" y1="27400" x2="53700" y2="14100"/>
                        <a14:backgroundMark x1="53700" y1="14100" x2="37800" y2="39600"/>
                        <a14:backgroundMark x1="37800" y1="39600" x2="45600" y2="56900"/>
                        <a14:backgroundMark x1="45600" y1="56900" x2="64900" y2="50700"/>
                        <a14:backgroundMark x1="64900" y1="50700" x2="70400" y2="66600"/>
                        <a14:backgroundMark x1="70400" y1="66600" x2="57300" y2="50800"/>
                        <a14:backgroundMark x1="57300" y1="50800" x2="46400" y2="71300"/>
                        <a14:backgroundMark x1="46400" y1="71300" x2="66600" y2="62700"/>
                        <a14:backgroundMark x1="66600" y1="62700" x2="74500" y2="80400"/>
                        <a14:backgroundMark x1="74500" y1="80400" x2="73800" y2="35300"/>
                        <a14:backgroundMark x1="73800" y1="35300" x2="53300" y2="28200"/>
                        <a14:backgroundMark x1="53300" y1="28200" x2="47800" y2="45200"/>
                        <a14:backgroundMark x1="47800" y1="45200" x2="64800" y2="45600"/>
                        <a14:backgroundMark x1="54900" y1="39500" x2="70200" y2="33800"/>
                        <a14:backgroundMark x1="38400" y1="49000" x2="43700" y2="77200"/>
                        <a14:backgroundMark x1="43700" y1="77200" x2="42800" y2="87600"/>
                        <a14:backgroundMark x1="57000" y1="41600" x2="69500" y2="49400"/>
                        <a14:backgroundMark x1="64800" y1="38200" x2="72500" y2="53400"/>
                        <a14:backgroundMark x1="72500" y1="53400" x2="72200" y2="53400"/>
                        <a14:backgroundMark x1="51900" y1="67300" x2="50900" y2="93300"/>
                        <a14:backgroundMark x1="68100" y1="67300" x2="63400" y2="91600"/>
                        <a14:backgroundMark x1="44100" y1="28400" x2="49500" y2="34500"/>
                        <a14:backgroundMark x1="62400" y1="61200" x2="73900" y2="89900"/>
                        <a14:backgroundMark x1="69500" y1="40200" x2="75600" y2="51700"/>
                        <a14:backgroundMark x1="28600" y1="28400" x2="34600" y2="34500"/>
                      </a14:backgroundRemoval>
                    </a14:imgEffect>
                  </a14:imgLayer>
                </a14:imgProps>
              </a:ext>
            </a:extLst>
          </a:blip>
          <a:stretch>
            <a:fillRect/>
          </a:stretch>
        </p:blipFill>
        <p:spPr>
          <a:xfrm>
            <a:off x="8658745" y="2368832"/>
            <a:ext cx="2845251" cy="2845251"/>
          </a:xfrm>
          <a:prstGeom prst="rect">
            <a:avLst/>
          </a:prstGeom>
        </p:spPr>
      </p:pic>
      <p:sp>
        <p:nvSpPr>
          <p:cNvPr id="8" name="Google Shape;499;p37"/>
          <p:cNvSpPr/>
          <p:nvPr/>
        </p:nvSpPr>
        <p:spPr>
          <a:xfrm>
            <a:off x="66163" y="-331470"/>
            <a:ext cx="1337691" cy="1568959"/>
          </a:xfrm>
          <a:custGeom>
            <a:avLst/>
            <a:gdLst/>
            <a:ahLst/>
            <a:cxnLst/>
            <a:rect l="l" t="t" r="r" b="b"/>
            <a:pathLst>
              <a:path w="22055" h="25868" extrusionOk="0">
                <a:moveTo>
                  <a:pt x="1882" y="0"/>
                </a:moveTo>
                <a:cubicBezTo>
                  <a:pt x="1480" y="9"/>
                  <a:pt x="1130" y="86"/>
                  <a:pt x="736" y="94"/>
                </a:cubicBezTo>
                <a:cubicBezTo>
                  <a:pt x="0" y="5937"/>
                  <a:pt x="651" y="11943"/>
                  <a:pt x="2618" y="17486"/>
                </a:cubicBezTo>
                <a:cubicBezTo>
                  <a:pt x="2892" y="18291"/>
                  <a:pt x="3208" y="19078"/>
                  <a:pt x="3593" y="19830"/>
                </a:cubicBezTo>
                <a:cubicBezTo>
                  <a:pt x="4552" y="21738"/>
                  <a:pt x="5963" y="23432"/>
                  <a:pt x="7674" y="24715"/>
                </a:cubicBezTo>
                <a:cubicBezTo>
                  <a:pt x="8119" y="25057"/>
                  <a:pt x="8607" y="25365"/>
                  <a:pt x="9128" y="25571"/>
                </a:cubicBezTo>
                <a:cubicBezTo>
                  <a:pt x="9643" y="25774"/>
                  <a:pt x="10185" y="25867"/>
                  <a:pt x="10731" y="25867"/>
                </a:cubicBezTo>
                <a:cubicBezTo>
                  <a:pt x="11956" y="25867"/>
                  <a:pt x="13202" y="25398"/>
                  <a:pt x="14201" y="24647"/>
                </a:cubicBezTo>
                <a:cubicBezTo>
                  <a:pt x="15630" y="23577"/>
                  <a:pt x="16622" y="22003"/>
                  <a:pt x="17427" y="20412"/>
                </a:cubicBezTo>
                <a:cubicBezTo>
                  <a:pt x="20412" y="14501"/>
                  <a:pt x="21319" y="7777"/>
                  <a:pt x="22021" y="1189"/>
                </a:cubicBezTo>
                <a:cubicBezTo>
                  <a:pt x="22046" y="1001"/>
                  <a:pt x="22055" y="787"/>
                  <a:pt x="21935" y="651"/>
                </a:cubicBezTo>
                <a:cubicBezTo>
                  <a:pt x="21832" y="531"/>
                  <a:pt x="21661" y="505"/>
                  <a:pt x="21499" y="471"/>
                </a:cubicBezTo>
                <a:cubicBezTo>
                  <a:pt x="21485" y="470"/>
                  <a:pt x="21471" y="469"/>
                  <a:pt x="21457" y="469"/>
                </a:cubicBezTo>
                <a:cubicBezTo>
                  <a:pt x="21147" y="469"/>
                  <a:pt x="20901" y="800"/>
                  <a:pt x="20608" y="800"/>
                </a:cubicBezTo>
                <a:cubicBezTo>
                  <a:pt x="20588" y="800"/>
                  <a:pt x="20569" y="799"/>
                  <a:pt x="20549" y="796"/>
                </a:cubicBezTo>
                <a:cubicBezTo>
                  <a:pt x="20130" y="5724"/>
                  <a:pt x="19702" y="10702"/>
                  <a:pt x="18265" y="15442"/>
                </a:cubicBezTo>
                <a:cubicBezTo>
                  <a:pt x="17418" y="18222"/>
                  <a:pt x="16126" y="21037"/>
                  <a:pt x="13748" y="22713"/>
                </a:cubicBezTo>
                <a:cubicBezTo>
                  <a:pt x="12909" y="23310"/>
                  <a:pt x="11929" y="23749"/>
                  <a:pt x="10898" y="23749"/>
                </a:cubicBezTo>
                <a:cubicBezTo>
                  <a:pt x="10879" y="23749"/>
                  <a:pt x="10859" y="23749"/>
                  <a:pt x="10839" y="23749"/>
                </a:cubicBezTo>
                <a:cubicBezTo>
                  <a:pt x="9282" y="23740"/>
                  <a:pt x="7897" y="22722"/>
                  <a:pt x="6853" y="21567"/>
                </a:cubicBezTo>
                <a:cubicBezTo>
                  <a:pt x="3867" y="18256"/>
                  <a:pt x="2849" y="13645"/>
                  <a:pt x="2276" y="9231"/>
                </a:cubicBezTo>
                <a:cubicBezTo>
                  <a:pt x="1882" y="6168"/>
                  <a:pt x="1643" y="308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596;p40"/>
          <p:cNvPicPr preferRelativeResize="0"/>
          <p:nvPr/>
        </p:nvPicPr>
        <p:blipFill>
          <a:blip r:embed="rId14"/>
          <a:stretch>
            <a:fillRect/>
          </a:stretch>
        </p:blipFill>
        <p:spPr>
          <a:xfrm rot="656582">
            <a:off x="-912115" y="176518"/>
            <a:ext cx="2966190" cy="5143499"/>
          </a:xfrm>
          <a:prstGeom prst="rect">
            <a:avLst/>
          </a:prstGeom>
          <a:noFill/>
          <a:ln>
            <a:noFill/>
          </a:ln>
        </p:spPr>
      </p:pic>
      <p:pic>
        <p:nvPicPr>
          <p:cNvPr id="10" name="Google Shape;597;p40"/>
          <p:cNvPicPr preferRelativeResize="0"/>
          <p:nvPr/>
        </p:nvPicPr>
        <p:blipFill>
          <a:blip r:embed="rId15"/>
          <a:stretch>
            <a:fillRect/>
          </a:stretch>
        </p:blipFill>
        <p:spPr>
          <a:xfrm rot="-1991653">
            <a:off x="-66138" y="3943571"/>
            <a:ext cx="1141050" cy="126319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blinds(horizontal)">
                                      <p:cBhvr>
                                        <p:cTn id="7"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p:bldP spid="45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86E1F068-6A0D-B764-A535-7626C60C68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88040">
            <a:off x="2410853" y="-6044"/>
            <a:ext cx="4322294" cy="1261251"/>
          </a:xfrm>
          <a:prstGeom prst="rect">
            <a:avLst/>
          </a:prstGeom>
        </p:spPr>
      </p:pic>
      <p:sp>
        <p:nvSpPr>
          <p:cNvPr id="4" name="Title 3"/>
          <p:cNvSpPr>
            <a:spLocks noGrp="1"/>
          </p:cNvSpPr>
          <p:nvPr>
            <p:ph type="title"/>
          </p:nvPr>
        </p:nvSpPr>
        <p:spPr>
          <a:xfrm>
            <a:off x="1665171" y="141728"/>
            <a:ext cx="5813658" cy="1015632"/>
          </a:xfrm>
        </p:spPr>
        <p:txBody>
          <a:bodyPr>
            <a:spAutoFit/>
          </a:bodyPr>
          <a:lstStyle/>
          <a:p>
            <a:r>
              <a:rPr lang="en-US" sz="5400" dirty="0">
                <a:solidFill>
                  <a:srgbClr val="8C6646"/>
                </a:solidFill>
                <a:latin typeface="Algerian" panose="04020705040A02060702" charset="0"/>
                <a:cs typeface="Algerian" panose="04020705040A02060702" charset="0"/>
              </a:rPr>
              <a:t>ABSTRACT</a:t>
            </a:r>
            <a:endParaRPr lang="en-IN" sz="5400" dirty="0">
              <a:solidFill>
                <a:srgbClr val="8C6646"/>
              </a:solidFill>
              <a:latin typeface="Algerian" panose="04020705040A02060702" charset="0"/>
              <a:cs typeface="Algerian" panose="04020705040A02060702" charset="0"/>
            </a:endParaRPr>
          </a:p>
        </p:txBody>
      </p:sp>
      <p:sp>
        <p:nvSpPr>
          <p:cNvPr id="5" name="Text Placeholder 4"/>
          <p:cNvSpPr>
            <a:spLocks noGrp="1"/>
          </p:cNvSpPr>
          <p:nvPr>
            <p:ph type="body" idx="1"/>
          </p:nvPr>
        </p:nvSpPr>
        <p:spPr>
          <a:xfrm>
            <a:off x="772429" y="1181350"/>
            <a:ext cx="7483642" cy="2699334"/>
          </a:xfrm>
          <a:noFill/>
        </p:spPr>
        <p:txBody>
          <a:bodyPr/>
          <a:lstStyle/>
          <a:p>
            <a:pPr marL="152400" indent="0" algn="just">
              <a:buNone/>
            </a:pPr>
            <a:r>
              <a:rPr lang="en-US" sz="2000" i="0" dirty="0">
                <a:solidFill>
                  <a:srgbClr val="000000"/>
                </a:solidFill>
                <a:effectLst/>
                <a:latin typeface="Times New Roman" panose="02020603050405020304" pitchFamily="18" charset="0"/>
                <a:cs typeface="Times New Roman" panose="02020603050405020304" pitchFamily="18" charset="0"/>
              </a:rPr>
              <a:t>	Crop damage </a:t>
            </a:r>
            <a:r>
              <a:rPr lang="en-US" sz="2000" dirty="0">
                <a:solidFill>
                  <a:srgbClr val="000000"/>
                </a:solidFill>
                <a:latin typeface="Times New Roman" panose="02020603050405020304" pitchFamily="18" charset="0"/>
                <a:cs typeface="Times New Roman" panose="02020603050405020304" pitchFamily="18" charset="0"/>
              </a:rPr>
              <a:t>caused by animals is one of the major threats in reducing the crop yield. Traditional methods followed by farmers are not that affective and it is not feasible.</a:t>
            </a:r>
            <a:r>
              <a:rPr lang="en-US" sz="2000" i="0" dirty="0">
                <a:solidFill>
                  <a:srgbClr val="000000"/>
                </a:solidFill>
                <a:effectLst/>
                <a:latin typeface="Times New Roman" panose="02020603050405020304" pitchFamily="18" charset="0"/>
                <a:cs typeface="Times New Roman" panose="02020603050405020304" pitchFamily="18" charset="0"/>
              </a:rPr>
              <a:t> Since safety of both human and animal is equally vital, </a:t>
            </a:r>
            <a:r>
              <a:rPr lang="en-US" sz="2000" dirty="0">
                <a:solidFill>
                  <a:srgbClr val="000000"/>
                </a:solidFill>
                <a:latin typeface="Times New Roman" panose="02020603050405020304" pitchFamily="18" charset="0"/>
                <a:cs typeface="Times New Roman" panose="02020603050405020304" pitchFamily="18" charset="0"/>
              </a:rPr>
              <a:t>it is important to protect the crops</a:t>
            </a:r>
            <a:r>
              <a:rPr lang="en-US" sz="2000" i="0" dirty="0">
                <a:solidFill>
                  <a:srgbClr val="000000"/>
                </a:solidFill>
                <a:effectLst/>
                <a:latin typeface="Times New Roman" panose="02020603050405020304" pitchFamily="18" charset="0"/>
                <a:cs typeface="Times New Roman" panose="02020603050405020304" pitchFamily="18" charset="0"/>
              </a:rPr>
              <a:t> from damage caused by animals and divert them without any harm. Thus the proposed system monitors entire farm through a camera which will be recording the surroundings and play appropriate sounds when animals are detected to drive them away from field.</a:t>
            </a:r>
            <a:endParaRPr lang="en-IN" sz="2000" dirty="0">
              <a:solidFill>
                <a:srgbClr val="000000"/>
              </a:solidFill>
              <a:latin typeface="Times New Roman" panose="02020603050405020304" pitchFamily="18" charset="0"/>
              <a:cs typeface="Times New Roman" panose="02020603050405020304" pitchFamily="18" charset="0"/>
            </a:endParaRPr>
          </a:p>
        </p:txBody>
      </p:sp>
      <p:pic>
        <p:nvPicPr>
          <p:cNvPr id="540" name="Google Shape;540;p38"/>
          <p:cNvPicPr preferRelativeResize="0"/>
          <p:nvPr/>
        </p:nvPicPr>
        <p:blipFill>
          <a:blip r:embed="rId5"/>
          <a:stretch>
            <a:fillRect/>
          </a:stretch>
        </p:blipFill>
        <p:spPr>
          <a:xfrm rot="-1234352">
            <a:off x="-796925" y="-206375"/>
            <a:ext cx="2741930" cy="695960"/>
          </a:xfrm>
          <a:prstGeom prst="rect">
            <a:avLst/>
          </a:prstGeom>
          <a:noFill/>
          <a:ln>
            <a:noFill/>
          </a:ln>
        </p:spPr>
      </p:pic>
      <p:pic>
        <p:nvPicPr>
          <p:cNvPr id="11" name="Google Shape;555;p38"/>
          <p:cNvPicPr preferRelativeResize="0"/>
          <p:nvPr/>
        </p:nvPicPr>
        <p:blipFill>
          <a:blip r:embed="rId6"/>
          <a:stretch>
            <a:fillRect/>
          </a:stretch>
        </p:blipFill>
        <p:spPr>
          <a:xfrm rot="10544090">
            <a:off x="-70485" y="-91440"/>
            <a:ext cx="652780" cy="1515110"/>
          </a:xfrm>
          <a:prstGeom prst="rect">
            <a:avLst/>
          </a:prstGeom>
          <a:noFill/>
          <a:ln>
            <a:noFill/>
          </a:ln>
        </p:spPr>
      </p:pic>
      <p:pic>
        <p:nvPicPr>
          <p:cNvPr id="12" name="Google Shape;556;p38"/>
          <p:cNvPicPr preferRelativeResize="0"/>
          <p:nvPr/>
        </p:nvPicPr>
        <p:blipFill>
          <a:blip r:embed="rId7"/>
          <a:stretch>
            <a:fillRect/>
          </a:stretch>
        </p:blipFill>
        <p:spPr>
          <a:xfrm rot="-1160074">
            <a:off x="621665" y="342900"/>
            <a:ext cx="1278255" cy="1083945"/>
          </a:xfrm>
          <a:prstGeom prst="rect">
            <a:avLst/>
          </a:prstGeom>
          <a:noFill/>
          <a:ln>
            <a:noFill/>
          </a:ln>
        </p:spPr>
      </p:pic>
      <p:pic>
        <p:nvPicPr>
          <p:cNvPr id="9" name="Google Shape;475;p35">
            <a:extLst>
              <a:ext uri="{FF2B5EF4-FFF2-40B4-BE49-F238E27FC236}">
                <a16:creationId xmlns:a16="http://schemas.microsoft.com/office/drawing/2014/main" id="{5D8D3D96-0951-BB5F-20D9-F1263627C23A}"/>
              </a:ext>
            </a:extLst>
          </p:cNvPr>
          <p:cNvPicPr preferRelativeResize="0"/>
          <p:nvPr/>
        </p:nvPicPr>
        <p:blipFill>
          <a:blip r:embed="rId8">
            <a:extLst>
              <a:ext uri="{BEBA8EAE-BF5A-486C-A8C5-ECC9F3942E4B}">
                <a14:imgProps xmlns:a14="http://schemas.microsoft.com/office/drawing/2010/main">
                  <a14:imgLayer r:embed="rId9">
                    <a14:imgEffect>
                      <a14:backgroundRemoval t="10000" b="90000" l="10000" r="90000">
                        <a14:backgroundMark x1="46186" y1="25209" x2="37320" y2="52363"/>
                        <a14:backgroundMark x1="37320" y1="52363" x2="60619" y2="38832"/>
                        <a14:backgroundMark x1="60619" y1="38832" x2="65155" y2="59407"/>
                        <a14:backgroundMark x1="26598" y1="19277" x2="50515" y2="23540"/>
                        <a14:backgroundMark x1="50515" y1="23540" x2="62268" y2="33735"/>
                        <a14:backgroundMark x1="62268" y1="33735" x2="36082" y2="38091"/>
                        <a14:backgroundMark x1="36082" y1="38091" x2="20412" y2="45042"/>
                        <a14:backgroundMark x1="20412" y1="45042" x2="17938" y2="55144"/>
                        <a14:backgroundMark x1="17938" y1="55144" x2="21443" y2="59870"/>
                        <a14:backgroundMark x1="21443" y1="59870" x2="21443" y2="60241"/>
                        <a14:backgroundMark x1="32784" y1="51529" x2="62887" y2="77016"/>
                        <a14:backgroundMark x1="62887" y1="77016" x2="63505" y2="78869"/>
                        <a14:backgroundMark x1="72371" y1="39481" x2="79588" y2="49490"/>
                        <a14:backgroundMark x1="79588" y1="49490" x2="80206" y2="61538"/>
                        <a14:backgroundMark x1="80206" y1="61538" x2="75876" y2="67933"/>
                        <a14:backgroundMark x1="75876" y1="67933" x2="76701" y2="73679"/>
                        <a14:backgroundMark x1="76701" y1="73679" x2="78763" y2="75626"/>
                        <a14:backgroundMark x1="37526" y1="65709" x2="34639" y2="69231"/>
                        <a14:backgroundMark x1="34639" y1="69231" x2="36289" y2="81464"/>
                        <a14:backgroundMark x1="36289" y1="81464" x2="36495" y2="81835"/>
                        <a14:backgroundMark x1="29278" y1="13531" x2="12165" y2="20019"/>
                        <a14:backgroundMark x1="34227" y1="83318" x2="30928" y2="90918"/>
                        <a14:backgroundMark x1="30928" y1="90918" x2="30928" y2="90918"/>
                      </a14:backgroundRemoval>
                    </a14:imgEffect>
                    <a14:imgEffect>
                      <a14:brightnessContrast bright="3000"/>
                    </a14:imgEffect>
                  </a14:imgLayer>
                </a14:imgProps>
              </a:ext>
            </a:extLst>
          </a:blip>
          <a:stretch>
            <a:fillRect/>
          </a:stretch>
        </p:blipFill>
        <p:spPr>
          <a:xfrm>
            <a:off x="4326273" y="-5038143"/>
            <a:ext cx="6841080" cy="15219786"/>
          </a:xfrm>
          <a:prstGeom prst="rect">
            <a:avLst/>
          </a:prstGeom>
          <a:noFill/>
          <a:ln>
            <a:noFill/>
          </a:ln>
        </p:spPr>
      </p:pic>
      <p:pic>
        <p:nvPicPr>
          <p:cNvPr id="10" name="Google Shape;1182;p61">
            <a:extLst>
              <a:ext uri="{FF2B5EF4-FFF2-40B4-BE49-F238E27FC236}">
                <a16:creationId xmlns:a16="http://schemas.microsoft.com/office/drawing/2014/main" id="{36E3EF26-6C14-A3F5-140E-42434BBEAA3E}"/>
              </a:ext>
            </a:extLst>
          </p:cNvPr>
          <p:cNvPicPr preferRelativeResize="0"/>
          <p:nvPr/>
        </p:nvPicPr>
        <p:blipFill rotWithShape="1">
          <a:blip r:embed="rId10"/>
          <a:srcRect l="56228" b="12747"/>
          <a:stretch>
            <a:fillRect/>
          </a:stretch>
        </p:blipFill>
        <p:spPr>
          <a:xfrm rot="10800000">
            <a:off x="9232856" y="-107384"/>
            <a:ext cx="45720" cy="86358"/>
          </a:xfrm>
          <a:prstGeom prst="rect">
            <a:avLst/>
          </a:prstGeom>
          <a:noFill/>
          <a:ln>
            <a:noFill/>
          </a:ln>
        </p:spPr>
      </p:pic>
      <p:pic>
        <p:nvPicPr>
          <p:cNvPr id="13" name="Google Shape;1187;p61">
            <a:extLst>
              <a:ext uri="{FF2B5EF4-FFF2-40B4-BE49-F238E27FC236}">
                <a16:creationId xmlns:a16="http://schemas.microsoft.com/office/drawing/2014/main" id="{F8BBA1AF-908C-B2B0-A963-97CFBE3361D1}"/>
              </a:ext>
            </a:extLst>
          </p:cNvPr>
          <p:cNvPicPr preferRelativeResize="0"/>
          <p:nvPr/>
        </p:nvPicPr>
        <p:blipFill>
          <a:blip r:embed="rId11"/>
          <a:stretch>
            <a:fillRect/>
          </a:stretch>
        </p:blipFill>
        <p:spPr>
          <a:xfrm>
            <a:off x="-158722" y="4910824"/>
            <a:ext cx="45720" cy="94756"/>
          </a:xfrm>
          <a:prstGeom prst="rect">
            <a:avLst/>
          </a:prstGeom>
          <a:noFill/>
          <a:ln>
            <a:noFill/>
          </a:ln>
        </p:spPr>
      </p:pic>
      <p:pic>
        <p:nvPicPr>
          <p:cNvPr id="42" name="Picture 41">
            <a:extLst>
              <a:ext uri="{FF2B5EF4-FFF2-40B4-BE49-F238E27FC236}">
                <a16:creationId xmlns:a16="http://schemas.microsoft.com/office/drawing/2014/main" id="{FE8A0A9D-F74E-E1ED-334E-826CF1FBAED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308" b="97240" l="2595" r="97804">
                        <a14:foregroundMark x1="40918" y1="15711" x2="16966" y2="38004"/>
                        <a14:foregroundMark x1="16966" y1="38004" x2="51098" y2="27389"/>
                        <a14:foregroundMark x1="51098" y1="27389" x2="36527" y2="65817"/>
                        <a14:foregroundMark x1="36527" y1="65817" x2="66866" y2="65393"/>
                        <a14:foregroundMark x1="82754" y1="77181" x2="89336" y2="82064"/>
                        <a14:foregroundMark x1="66866" y1="65393" x2="80087" y2="75202"/>
                        <a14:foregroundMark x1="89240" y1="89041" x2="89169" y2="89350"/>
                        <a14:foregroundMark x1="59681" y1="5732" x2="74251" y2="21656"/>
                        <a14:foregroundMark x1="74251" y1="21656" x2="74251" y2="23003"/>
                        <a14:foregroundMark x1="9381" y1="34820" x2="8782" y2="67516"/>
                        <a14:foregroundMark x1="8782" y1="67516" x2="24351" y2="84713"/>
                        <a14:foregroundMark x1="24351" y1="84713" x2="35130" y2="87686"/>
                        <a14:foregroundMark x1="45908" y1="93206" x2="69860" y2="97240"/>
                        <a14:foregroundMark x1="69860" y1="97240" x2="88013" y2="90593"/>
                        <a14:foregroundMark x1="2794" y1="33546" x2="8982" y2="44798"/>
                        <a14:foregroundMark x1="3593" y1="59660" x2="6188" y2="82803"/>
                        <a14:foregroundMark x1="6188" y1="82803" x2="23154" y2="43100"/>
                        <a14:foregroundMark x1="23154" y1="43100" x2="23353" y2="60722"/>
                        <a14:foregroundMark x1="23353" y1="60722" x2="26747" y2="43524"/>
                        <a14:foregroundMark x1="64271" y1="76645" x2="73653" y2="97240"/>
                        <a14:foregroundMark x1="97006" y1="55202" x2="97804" y2="57749"/>
                        <a14:backgroundMark x1="78044" y1="9342" x2="83234" y2="21444"/>
                        <a14:backgroundMark x1="87625" y1="8280" x2="92615" y2="30573"/>
                        <a14:backgroundMark x1="94611" y1="21656" x2="90220" y2="38217"/>
                        <a14:backgroundMark x1="90220" y1="38217" x2="90220" y2="38429"/>
                        <a14:backgroundMark x1="94611" y1="14225" x2="94411" y2="16348"/>
                        <a14:backgroundMark x1="94810" y1="17834" x2="89621" y2="24416"/>
                        <a14:backgroundMark x1="94411" y1="12739" x2="92016" y2="34607"/>
                        <a14:backgroundMark x1="92016" y1="34607" x2="95409" y2="32272"/>
                        <a14:backgroundMark x1="94810" y1="12527" x2="95609" y2="40552"/>
                        <a14:backgroundMark x1="96208" y1="12102" x2="97605" y2="29512"/>
                        <a14:backgroundMark x1="97605" y1="29512" x2="95808" y2="11465"/>
                        <a14:backgroundMark x1="94810" y1="40977" x2="96008" y2="47983"/>
                        <a14:backgroundMark x1="81238" y1="47134" x2="81238" y2="51380"/>
                        <a14:backgroundMark x1="81238" y1="52442" x2="80639" y2="55626"/>
                        <a14:backgroundMark x1="80439" y1="56688" x2="80439" y2="56688"/>
                        <a14:backgroundMark x1="88822" y1="70276" x2="97206" y2="66242"/>
                        <a14:backgroundMark x1="85230" y1="19108" x2="91617" y2="29512"/>
                        <a14:backgroundMark x1="81637" y1="25265" x2="89421" y2="34395"/>
                        <a14:backgroundMark x1="72854" y1="25478" x2="77046" y2="25053"/>
                        <a14:backgroundMark x1="98603" y1="45011" x2="98603" y2="52442"/>
                        <a14:backgroundMark x1="86427" y1="72611" x2="93214" y2="72611"/>
                        <a14:backgroundMark x1="95010" y1="73036" x2="95609" y2="88535"/>
                        <a14:backgroundMark x1="96008" y1="73673" x2="97605" y2="74098"/>
                        <a14:backgroundMark x1="97605" y1="71550" x2="92415" y2="90021"/>
                        <a14:backgroundMark x1="92415" y1="90021" x2="98603" y2="84076"/>
                        <a14:backgroundMark x1="93214" y1="89809" x2="92615" y2="95754"/>
                        <a14:backgroundMark x1="82834" y1="68790" x2="91218" y2="66454"/>
                        <a14:backgroundMark x1="80639" y1="68790" x2="94611" y2="70064"/>
                        <a14:backgroundMark x1="81637" y1="72611" x2="85629" y2="72611"/>
                        <a14:backgroundMark x1="79641" y1="67304" x2="91417" y2="64968"/>
                      </a14:backgroundRemoval>
                    </a14:imgEffect>
                  </a14:imgLayer>
                </a14:imgProps>
              </a:ext>
            </a:extLst>
          </a:blip>
          <a:stretch>
            <a:fillRect/>
          </a:stretch>
        </p:blipFill>
        <p:spPr>
          <a:xfrm>
            <a:off x="6026775" y="3405663"/>
            <a:ext cx="1919282" cy="1804352"/>
          </a:xfrm>
          <a:prstGeom prst="rect">
            <a:avLst/>
          </a:prstGeom>
        </p:spPr>
      </p:pic>
      <p:pic>
        <p:nvPicPr>
          <p:cNvPr id="43" name="Picture 7">
            <a:extLst>
              <a:ext uri="{FF2B5EF4-FFF2-40B4-BE49-F238E27FC236}">
                <a16:creationId xmlns:a16="http://schemas.microsoft.com/office/drawing/2014/main" id="{D5219DD7-ADBF-5B68-045A-E2CC751716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831198" y="4112893"/>
            <a:ext cx="4293108" cy="1228520"/>
          </a:xfrm>
          <a:prstGeom prst="rect">
            <a:avLst/>
          </a:prstGeom>
        </p:spPr>
      </p:pic>
      <p:pic>
        <p:nvPicPr>
          <p:cNvPr id="44" name="Picture 8">
            <a:extLst>
              <a:ext uri="{FF2B5EF4-FFF2-40B4-BE49-F238E27FC236}">
                <a16:creationId xmlns:a16="http://schemas.microsoft.com/office/drawing/2014/main" id="{897DF4EB-DCAD-A37E-91B3-EAEDE635D52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962312" y="4428993"/>
            <a:ext cx="2542210" cy="896900"/>
          </a:xfrm>
          <a:prstGeom prst="rect">
            <a:avLst/>
          </a:prstGeom>
        </p:spPr>
      </p:pic>
      <p:pic>
        <p:nvPicPr>
          <p:cNvPr id="45" name="Picture 44">
            <a:extLst>
              <a:ext uri="{FF2B5EF4-FFF2-40B4-BE49-F238E27FC236}">
                <a16:creationId xmlns:a16="http://schemas.microsoft.com/office/drawing/2014/main" id="{5F84ACCF-E728-6C9C-A6DA-19654CD8CCCC}"/>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Layer>
                </a14:imgProps>
              </a:ext>
            </a:extLst>
          </a:blip>
          <a:srcRect l="67708" b="76660"/>
          <a:stretch/>
        </p:blipFill>
        <p:spPr>
          <a:xfrm>
            <a:off x="3482827" y="4206999"/>
            <a:ext cx="1456818" cy="987535"/>
          </a:xfrm>
          <a:prstGeom prst="rect">
            <a:avLst/>
          </a:prstGeom>
        </p:spPr>
      </p:pic>
      <p:pic>
        <p:nvPicPr>
          <p:cNvPr id="46" name="Picture 45">
            <a:extLst>
              <a:ext uri="{FF2B5EF4-FFF2-40B4-BE49-F238E27FC236}">
                <a16:creationId xmlns:a16="http://schemas.microsoft.com/office/drawing/2014/main" id="{5F84ACCF-E728-6C9C-A6DA-19654CD8CCCC}"/>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Layer>
                </a14:imgProps>
              </a:ext>
            </a:extLst>
          </a:blip>
          <a:srcRect l="67708" r="21593" b="88330"/>
          <a:stretch/>
        </p:blipFill>
        <p:spPr>
          <a:xfrm>
            <a:off x="2578422" y="4608523"/>
            <a:ext cx="482682" cy="4937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
                                  </p:iterate>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13929" y="1764246"/>
            <a:ext cx="3449838" cy="3449838"/>
          </a:xfrm>
          <a:prstGeom prst="rect">
            <a:avLst/>
          </a:prstGeom>
        </p:spPr>
      </p:pic>
      <p:pic>
        <p:nvPicPr>
          <p:cNvPr id="2" name="Google Shape;498;p37"/>
          <p:cNvPicPr preferRelativeResize="0"/>
          <p:nvPr/>
        </p:nvPicPr>
        <p:blipFill>
          <a:blip r:embed="rId3">
            <a:extLst>
              <a:ext uri="{BEBA8EAE-BF5A-486C-A8C5-ECC9F3942E4B}">
                <a14:imgProps xmlns:a14="http://schemas.microsoft.com/office/drawing/2010/main">
                  <a14:imgLayer r:embed="rId4">
                    <a14:imgEffect>
                      <a14:backgroundRemoval t="10000" b="90000" l="10000" r="90000">
                        <a14:backgroundMark x1="12901" y1="17956" x2="40627" y2="36464"/>
                        <a14:backgroundMark x1="40627" y1="36464" x2="43763" y2="79926"/>
                        <a14:backgroundMark x1="43763" y1="79926" x2="74269" y2="23481"/>
                        <a14:backgroundMark x1="74269" y1="23481" x2="80257" y2="43923"/>
                        <a14:backgroundMark x1="80257" y1="43923" x2="60584" y2="31215"/>
                        <a14:backgroundMark x1="60584" y1="31215" x2="17676" y2="30295"/>
                        <a14:backgroundMark x1="17676" y1="30295" x2="33713" y2="22099"/>
                        <a14:backgroundMark x1="33713" y1="22099" x2="33286" y2="61694"/>
                        <a14:backgroundMark x1="33286" y1="61694" x2="29579" y2="76796"/>
                        <a14:backgroundMark x1="11262" y1="36372" x2="11903" y2="41989"/>
                        <a14:backgroundMark x1="10620" y1="38950" x2="10620" y2="44107"/>
                        <a14:backgroundMark x1="60157" y1="14917" x2="73414" y2="15838"/>
                      </a14:backgroundRemoval>
                    </a14:imgEffect>
                  </a14:imgLayer>
                </a14:imgProps>
              </a:ext>
            </a:extLst>
          </a:blip>
          <a:stretch>
            <a:fillRect/>
          </a:stretch>
        </p:blipFill>
        <p:spPr>
          <a:xfrm>
            <a:off x="1" y="-50674"/>
            <a:ext cx="9143998" cy="5239723"/>
          </a:xfrm>
          <a:prstGeom prst="rect">
            <a:avLst/>
          </a:prstGeom>
          <a:noFill/>
          <a:ln>
            <a:noFill/>
          </a:ln>
        </p:spPr>
      </p:pic>
      <p:pic>
        <p:nvPicPr>
          <p:cNvPr id="1118" name="Google Shape;1118;p59"/>
          <p:cNvPicPr preferRelativeResize="0"/>
          <p:nvPr/>
        </p:nvPicPr>
        <p:blipFill>
          <a:blip r:embed="rId5"/>
          <a:stretch>
            <a:fillRect/>
          </a:stretch>
        </p:blipFill>
        <p:spPr>
          <a:xfrm rot="-12">
            <a:off x="-608500" y="1200154"/>
            <a:ext cx="2213950" cy="3839067"/>
          </a:xfrm>
          <a:prstGeom prst="rect">
            <a:avLst/>
          </a:prstGeom>
          <a:noFill/>
          <a:ln>
            <a:noFill/>
          </a:ln>
        </p:spPr>
      </p:pic>
      <p:pic>
        <p:nvPicPr>
          <p:cNvPr id="1143" name="Google Shape;1143;p59"/>
          <p:cNvPicPr preferRelativeResize="0"/>
          <p:nvPr/>
        </p:nvPicPr>
        <p:blipFill>
          <a:blip r:embed="rId6"/>
          <a:stretch>
            <a:fillRect/>
          </a:stretch>
        </p:blipFill>
        <p:spPr>
          <a:xfrm rot="7199978">
            <a:off x="-152887" y="4117692"/>
            <a:ext cx="1102276" cy="868220"/>
          </a:xfrm>
          <a:prstGeom prst="rect">
            <a:avLst/>
          </a:prstGeom>
          <a:noFill/>
          <a:ln>
            <a:noFill/>
          </a:ln>
        </p:spPr>
      </p:pic>
      <p:pic>
        <p:nvPicPr>
          <p:cNvPr id="1144" name="Google Shape;1144;p59"/>
          <p:cNvPicPr preferRelativeResize="0"/>
          <p:nvPr/>
        </p:nvPicPr>
        <p:blipFill rotWithShape="1">
          <a:blip r:embed="rId7"/>
          <a:srcRect l="-426" t="-5135" r="58627" b="23754"/>
          <a:stretch>
            <a:fillRect/>
          </a:stretch>
        </p:blipFill>
        <p:spPr>
          <a:xfrm>
            <a:off x="7874302" y="1840300"/>
            <a:ext cx="1429450" cy="3275601"/>
          </a:xfrm>
          <a:prstGeom prst="rect">
            <a:avLst/>
          </a:prstGeom>
          <a:noFill/>
          <a:ln>
            <a:noFill/>
          </a:ln>
        </p:spPr>
      </p:pic>
      <p:pic>
        <p:nvPicPr>
          <p:cNvPr id="1145" name="Google Shape;1145;p59"/>
          <p:cNvPicPr preferRelativeResize="0"/>
          <p:nvPr/>
        </p:nvPicPr>
        <p:blipFill rotWithShape="1">
          <a:blip r:embed="rId8"/>
          <a:srcRect r="28433" b="45711"/>
          <a:stretch>
            <a:fillRect/>
          </a:stretch>
        </p:blipFill>
        <p:spPr>
          <a:xfrm rot="13">
            <a:off x="8033910" y="1497048"/>
            <a:ext cx="1269833" cy="1186255"/>
          </a:xfrm>
          <a:prstGeom prst="rect">
            <a:avLst/>
          </a:prstGeom>
          <a:noFill/>
          <a:ln>
            <a:noFill/>
          </a:ln>
        </p:spPr>
      </p:pic>
      <p:pic>
        <p:nvPicPr>
          <p:cNvPr id="1146" name="Google Shape;1146;p59"/>
          <p:cNvPicPr preferRelativeResize="0"/>
          <p:nvPr/>
        </p:nvPicPr>
        <p:blipFill>
          <a:blip r:embed="rId9"/>
          <a:stretch>
            <a:fillRect/>
          </a:stretch>
        </p:blipFill>
        <p:spPr>
          <a:xfrm rot="-900020">
            <a:off x="7344017" y="515707"/>
            <a:ext cx="1199644" cy="1183105"/>
          </a:xfrm>
          <a:prstGeom prst="rect">
            <a:avLst/>
          </a:prstGeom>
          <a:noFill/>
          <a:ln>
            <a:noFill/>
          </a:ln>
        </p:spPr>
      </p:pic>
      <p:pic>
        <p:nvPicPr>
          <p:cNvPr id="447" name="Google Shape;447;p35"/>
          <p:cNvPicPr preferRelativeResize="0"/>
          <p:nvPr/>
        </p:nvPicPr>
        <p:blipFill rotWithShape="1">
          <a:blip r:embed="rId10"/>
          <a:srcRect l="20432" b="9543"/>
          <a:stretch>
            <a:fillRect/>
          </a:stretch>
        </p:blipFill>
        <p:spPr>
          <a:xfrm>
            <a:off x="-180340" y="1208380"/>
            <a:ext cx="2845251" cy="3908000"/>
          </a:xfrm>
          <a:prstGeom prst="rect">
            <a:avLst/>
          </a:prstGeom>
          <a:noFill/>
          <a:ln>
            <a:noFill/>
          </a:ln>
        </p:spPr>
      </p:pic>
      <p:pic>
        <p:nvPicPr>
          <p:cNvPr id="5" name="Google Shape;1146;p59"/>
          <p:cNvPicPr preferRelativeResize="0"/>
          <p:nvPr/>
        </p:nvPicPr>
        <p:blipFill>
          <a:blip r:embed="rId9"/>
          <a:stretch>
            <a:fillRect/>
          </a:stretch>
        </p:blipFill>
        <p:spPr>
          <a:xfrm rot="-900020">
            <a:off x="7369417" y="522692"/>
            <a:ext cx="1199644" cy="1183105"/>
          </a:xfrm>
          <a:prstGeom prst="rect">
            <a:avLst/>
          </a:prstGeom>
          <a:noFill/>
          <a:ln>
            <a:noFill/>
          </a:ln>
        </p:spPr>
      </p:pic>
      <p:pic>
        <p:nvPicPr>
          <p:cNvPr id="7" name="Google Shape;1144;p59"/>
          <p:cNvPicPr preferRelativeResize="0"/>
          <p:nvPr/>
        </p:nvPicPr>
        <p:blipFill rotWithShape="1">
          <a:blip r:embed="rId7"/>
          <a:srcRect l="-426" t="-5135" r="58627" b="23754"/>
          <a:stretch>
            <a:fillRect/>
          </a:stretch>
        </p:blipFill>
        <p:spPr>
          <a:xfrm>
            <a:off x="7885732" y="1841570"/>
            <a:ext cx="1429450" cy="3275601"/>
          </a:xfrm>
          <a:prstGeom prst="rect">
            <a:avLst/>
          </a:prstGeom>
          <a:noFill/>
          <a:ln>
            <a:noFill/>
          </a:ln>
        </p:spPr>
      </p:pic>
      <p:pic>
        <p:nvPicPr>
          <p:cNvPr id="8" name="Google Shape;1146;p59"/>
          <p:cNvPicPr preferRelativeResize="0"/>
          <p:nvPr/>
        </p:nvPicPr>
        <p:blipFill>
          <a:blip r:embed="rId9"/>
          <a:stretch>
            <a:fillRect/>
          </a:stretch>
        </p:blipFill>
        <p:spPr>
          <a:xfrm rot="-900020">
            <a:off x="7380847" y="523962"/>
            <a:ext cx="1199644" cy="1183105"/>
          </a:xfrm>
          <a:prstGeom prst="rect">
            <a:avLst/>
          </a:prstGeom>
          <a:noFill/>
          <a:ln>
            <a:noFill/>
          </a:ln>
        </p:spPr>
      </p:pic>
      <p:pic>
        <p:nvPicPr>
          <p:cNvPr id="3" name="Picture 2"/>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brightnessContrast bright="-1000"/>
                    </a14:imgEffect>
                    <a14:imgEffect>
                      <a14:saturation sat="97000"/>
                    </a14:imgEffect>
                    <a14:imgEffect>
                      <a14:sharpenSoften amount="51000"/>
                    </a14:imgEffect>
                  </a14:imgLayer>
                </a14:imgProps>
              </a:ext>
              <a:ext uri="{28A0092B-C50C-407E-A947-70E740481C1C}">
                <a14:useLocalDpi xmlns:a14="http://schemas.microsoft.com/office/drawing/2010/main" val="0"/>
              </a:ext>
            </a:extLst>
          </a:blip>
          <a:srcRect/>
          <a:stretch>
            <a:fillRect/>
          </a:stretch>
        </p:blipFill>
        <p:spPr bwMode="auto">
          <a:xfrm>
            <a:off x="2369681" y="57850"/>
            <a:ext cx="4404638" cy="5027800"/>
          </a:xfrm>
          <a:prstGeom prst="rect">
            <a:avLst/>
          </a:prstGeom>
          <a:noFill/>
          <a:ln>
            <a:noFill/>
          </a:ln>
          <a:effectLst>
            <a:glow>
              <a:schemeClr val="accent1">
                <a:alpha val="40000"/>
              </a:schemeClr>
            </a:glow>
            <a:softEdge rad="25400"/>
          </a:effectLst>
        </p:spPr>
      </p:pic>
      <p:sp>
        <p:nvSpPr>
          <p:cNvPr id="6" name="Google Shape;450;p35"/>
          <p:cNvSpPr txBox="1"/>
          <p:nvPr/>
        </p:nvSpPr>
        <p:spPr>
          <a:xfrm>
            <a:off x="398251" y="147993"/>
            <a:ext cx="1640820" cy="902485"/>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ermanent Marker"/>
              <a:buNone/>
              <a:defRPr sz="3000" b="0" i="0" u="none" strike="noStrike" cap="none">
                <a:solidFill>
                  <a:schemeClr val="dk1"/>
                </a:solidFill>
                <a:latin typeface="Permanent Marker"/>
                <a:ea typeface="Permanent Marker"/>
                <a:cs typeface="Permanent Marker"/>
                <a:sym typeface="Permanent Marker"/>
              </a:defRPr>
            </a:lvl1pPr>
            <a:lvl2pPr marR="0" lvl="1"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US" sz="2800" dirty="0">
                <a:solidFill>
                  <a:srgbClr val="8C6646"/>
                </a:solidFill>
                <a:latin typeface="Forte" panose="03060902040502070203" charset="0"/>
                <a:cs typeface="Forte" panose="03060902040502070203" charset="0"/>
                <a:sym typeface="+mn-ea"/>
              </a:rPr>
              <a:t>Use Case </a:t>
            </a:r>
            <a:br>
              <a:rPr lang="en-IN" altLang="en-US" sz="2800" dirty="0">
                <a:solidFill>
                  <a:srgbClr val="8C6646"/>
                </a:solidFill>
                <a:latin typeface="Forte" panose="03060902040502070203" charset="0"/>
                <a:cs typeface="Forte" panose="03060902040502070203" charset="0"/>
              </a:rPr>
            </a:br>
            <a:r>
              <a:rPr lang="en-IN" altLang="en-US" sz="2800" dirty="0">
                <a:solidFill>
                  <a:srgbClr val="8C6646"/>
                </a:solidFill>
                <a:latin typeface="Forte" panose="03060902040502070203" charset="0"/>
                <a:cs typeface="Forte" panose="03060902040502070203" charset="0"/>
                <a:sym typeface="+mn-ea"/>
              </a:rPr>
              <a:t>Diagram</a:t>
            </a:r>
            <a:endParaRPr lang="en-IN" altLang="en-GB" sz="2800" dirty="0">
              <a:solidFill>
                <a:srgbClr val="8C6646"/>
              </a:solidFill>
              <a:latin typeface="Forte" panose="03060902040502070203" charset="0"/>
              <a:cs typeface="Forte" panose="03060902040502070203" charset="0"/>
            </a:endParaRPr>
          </a:p>
        </p:txBody>
      </p:sp>
      <p:pic>
        <p:nvPicPr>
          <p:cNvPr id="4" name="Google Shape;1144;p59"/>
          <p:cNvPicPr preferRelativeResize="0"/>
          <p:nvPr/>
        </p:nvPicPr>
        <p:blipFill rotWithShape="1">
          <a:blip r:embed="rId7"/>
          <a:srcRect l="-426" t="-5135" r="58627" b="23754"/>
          <a:stretch>
            <a:fillRect/>
          </a:stretch>
        </p:blipFill>
        <p:spPr>
          <a:xfrm>
            <a:off x="7875572" y="1840935"/>
            <a:ext cx="1429450" cy="3275601"/>
          </a:xfrm>
          <a:prstGeom prst="rect">
            <a:avLst/>
          </a:prstGeom>
          <a:noFill/>
          <a:ln>
            <a:noFill/>
          </a:ln>
        </p:spPr>
      </p:pic>
      <p:pic>
        <p:nvPicPr>
          <p:cNvPr id="9" name="Google Shape;1146;p59"/>
          <p:cNvPicPr preferRelativeResize="0"/>
          <p:nvPr/>
        </p:nvPicPr>
        <p:blipFill>
          <a:blip r:embed="rId9"/>
          <a:stretch>
            <a:fillRect/>
          </a:stretch>
        </p:blipFill>
        <p:spPr>
          <a:xfrm rot="-900020">
            <a:off x="7370687" y="523327"/>
            <a:ext cx="1199644" cy="1183105"/>
          </a:xfrm>
          <a:prstGeom prst="rect">
            <a:avLst/>
          </a:prstGeom>
          <a:noFill/>
          <a:ln>
            <a:noFill/>
          </a:ln>
        </p:spPr>
      </p:pic>
      <p:sp>
        <p:nvSpPr>
          <p:cNvPr id="11" name="Google Shape;1025;p57">
            <a:extLst>
              <a:ext uri="{FF2B5EF4-FFF2-40B4-BE49-F238E27FC236}">
                <a16:creationId xmlns:a16="http://schemas.microsoft.com/office/drawing/2014/main" id="{38415A26-1CD5-320C-8153-605A5DAF4697}"/>
              </a:ext>
            </a:extLst>
          </p:cNvPr>
          <p:cNvSpPr txBox="1">
            <a:spLocks/>
          </p:cNvSpPr>
          <p:nvPr/>
        </p:nvSpPr>
        <p:spPr>
          <a:xfrm>
            <a:off x="5551157" y="4402168"/>
            <a:ext cx="1303036" cy="738633"/>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200" dirty="0">
                <a:latin typeface="Times New Roman" panose="02020603050405020304" pitchFamily="18" charset="0"/>
                <a:cs typeface="Times New Roman" panose="02020603050405020304" pitchFamily="18" charset="0"/>
              </a:rPr>
              <a:t>Fig 5.  Use Case Diagram of Crop Guard System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Google Shape;589;p40"/>
          <p:cNvSpPr/>
          <p:nvPr/>
        </p:nvSpPr>
        <p:spPr>
          <a:xfrm>
            <a:off x="6626225" y="-402590"/>
            <a:ext cx="1199515" cy="1423035"/>
          </a:xfrm>
          <a:custGeom>
            <a:avLst/>
            <a:gdLst/>
            <a:ahLst/>
            <a:cxnLst/>
            <a:rect l="l" t="t" r="r" b="b"/>
            <a:pathLst>
              <a:path w="22055" h="25868" extrusionOk="0">
                <a:moveTo>
                  <a:pt x="1882" y="0"/>
                </a:moveTo>
                <a:cubicBezTo>
                  <a:pt x="1480" y="9"/>
                  <a:pt x="1130" y="86"/>
                  <a:pt x="736" y="94"/>
                </a:cubicBezTo>
                <a:cubicBezTo>
                  <a:pt x="0" y="5937"/>
                  <a:pt x="651" y="11943"/>
                  <a:pt x="2618" y="17486"/>
                </a:cubicBezTo>
                <a:cubicBezTo>
                  <a:pt x="2892" y="18291"/>
                  <a:pt x="3208" y="19078"/>
                  <a:pt x="3593" y="19830"/>
                </a:cubicBezTo>
                <a:cubicBezTo>
                  <a:pt x="4552" y="21738"/>
                  <a:pt x="5963" y="23432"/>
                  <a:pt x="7674" y="24715"/>
                </a:cubicBezTo>
                <a:cubicBezTo>
                  <a:pt x="8119" y="25057"/>
                  <a:pt x="8607" y="25365"/>
                  <a:pt x="9128" y="25571"/>
                </a:cubicBezTo>
                <a:cubicBezTo>
                  <a:pt x="9643" y="25774"/>
                  <a:pt x="10185" y="25867"/>
                  <a:pt x="10731" y="25867"/>
                </a:cubicBezTo>
                <a:cubicBezTo>
                  <a:pt x="11956" y="25867"/>
                  <a:pt x="13202" y="25398"/>
                  <a:pt x="14201" y="24647"/>
                </a:cubicBezTo>
                <a:cubicBezTo>
                  <a:pt x="15630" y="23577"/>
                  <a:pt x="16622" y="22003"/>
                  <a:pt x="17427" y="20412"/>
                </a:cubicBezTo>
                <a:cubicBezTo>
                  <a:pt x="20412" y="14501"/>
                  <a:pt x="21319" y="7777"/>
                  <a:pt x="22021" y="1189"/>
                </a:cubicBezTo>
                <a:cubicBezTo>
                  <a:pt x="22046" y="1001"/>
                  <a:pt x="22055" y="787"/>
                  <a:pt x="21935" y="651"/>
                </a:cubicBezTo>
                <a:cubicBezTo>
                  <a:pt x="21832" y="531"/>
                  <a:pt x="21661" y="505"/>
                  <a:pt x="21499" y="471"/>
                </a:cubicBezTo>
                <a:cubicBezTo>
                  <a:pt x="21485" y="470"/>
                  <a:pt x="21471" y="469"/>
                  <a:pt x="21457" y="469"/>
                </a:cubicBezTo>
                <a:cubicBezTo>
                  <a:pt x="21147" y="469"/>
                  <a:pt x="20901" y="800"/>
                  <a:pt x="20608" y="800"/>
                </a:cubicBezTo>
                <a:cubicBezTo>
                  <a:pt x="20588" y="800"/>
                  <a:pt x="20569" y="799"/>
                  <a:pt x="20549" y="796"/>
                </a:cubicBezTo>
                <a:cubicBezTo>
                  <a:pt x="20130" y="5724"/>
                  <a:pt x="19702" y="10702"/>
                  <a:pt x="18265" y="15442"/>
                </a:cubicBezTo>
                <a:cubicBezTo>
                  <a:pt x="17418" y="18222"/>
                  <a:pt x="16126" y="21037"/>
                  <a:pt x="13748" y="22713"/>
                </a:cubicBezTo>
                <a:cubicBezTo>
                  <a:pt x="12909" y="23310"/>
                  <a:pt x="11929" y="23749"/>
                  <a:pt x="10898" y="23749"/>
                </a:cubicBezTo>
                <a:cubicBezTo>
                  <a:pt x="10879" y="23749"/>
                  <a:pt x="10859" y="23749"/>
                  <a:pt x="10839" y="23749"/>
                </a:cubicBezTo>
                <a:cubicBezTo>
                  <a:pt x="9282" y="23740"/>
                  <a:pt x="7897" y="22722"/>
                  <a:pt x="6853" y="21567"/>
                </a:cubicBezTo>
                <a:cubicBezTo>
                  <a:pt x="3867" y="18256"/>
                  <a:pt x="2849" y="13645"/>
                  <a:pt x="2276" y="9231"/>
                </a:cubicBezTo>
                <a:cubicBezTo>
                  <a:pt x="1882" y="6168"/>
                  <a:pt x="1643" y="3080"/>
                  <a:pt x="1882" y="0"/>
                </a:cubicBezTo>
                <a:close/>
              </a:path>
            </a:pathLst>
          </a:custGeom>
          <a:solidFill>
            <a:srgbClr val="8A9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6" name="Google Shape;596;p40"/>
          <p:cNvPicPr preferRelativeResize="0"/>
          <p:nvPr/>
        </p:nvPicPr>
        <p:blipFill>
          <a:blip r:embed="rId2"/>
          <a:stretch>
            <a:fillRect/>
          </a:stretch>
        </p:blipFill>
        <p:spPr>
          <a:xfrm rot="656582">
            <a:off x="-546735" y="277495"/>
            <a:ext cx="2659380" cy="4664075"/>
          </a:xfrm>
          <a:prstGeom prst="rect">
            <a:avLst/>
          </a:prstGeom>
          <a:noFill/>
          <a:ln>
            <a:noFill/>
          </a:ln>
        </p:spPr>
      </p:pic>
      <p:pic>
        <p:nvPicPr>
          <p:cNvPr id="602" name="Google Shape;602;p40"/>
          <p:cNvPicPr preferRelativeResize="0"/>
          <p:nvPr/>
        </p:nvPicPr>
        <p:blipFill>
          <a:blip r:embed="rId3"/>
          <a:stretch>
            <a:fillRect/>
          </a:stretch>
        </p:blipFill>
        <p:spPr>
          <a:xfrm rot="-9619311">
            <a:off x="7865745" y="-291465"/>
            <a:ext cx="494665" cy="1673860"/>
          </a:xfrm>
          <a:prstGeom prst="rect">
            <a:avLst/>
          </a:prstGeom>
          <a:noFill/>
          <a:ln>
            <a:noFill/>
          </a:ln>
        </p:spPr>
      </p:pic>
      <p:pic>
        <p:nvPicPr>
          <p:cNvPr id="603" name="Google Shape;603;p40"/>
          <p:cNvPicPr preferRelativeResize="0"/>
          <p:nvPr/>
        </p:nvPicPr>
        <p:blipFill>
          <a:blip r:embed="rId4"/>
          <a:stretch>
            <a:fillRect/>
          </a:stretch>
        </p:blipFill>
        <p:spPr>
          <a:xfrm rot="-2888025">
            <a:off x="8173720" y="137160"/>
            <a:ext cx="485140" cy="890905"/>
          </a:xfrm>
          <a:prstGeom prst="rect">
            <a:avLst/>
          </a:prstGeom>
          <a:noFill/>
          <a:ln>
            <a:noFill/>
          </a:ln>
        </p:spPr>
      </p:pic>
      <p:pic>
        <p:nvPicPr>
          <p:cNvPr id="604" name="Google Shape;604;p40"/>
          <p:cNvPicPr preferRelativeResize="0"/>
          <p:nvPr/>
        </p:nvPicPr>
        <p:blipFill rotWithShape="1">
          <a:blip r:embed="rId5"/>
          <a:srcRect r="29527"/>
          <a:stretch>
            <a:fillRect/>
          </a:stretch>
        </p:blipFill>
        <p:spPr>
          <a:xfrm>
            <a:off x="6938645" y="2000250"/>
            <a:ext cx="2054225" cy="2222500"/>
          </a:xfrm>
          <a:prstGeom prst="rect">
            <a:avLst/>
          </a:prstGeom>
          <a:noFill/>
          <a:ln>
            <a:noFill/>
          </a:ln>
        </p:spPr>
      </p:pic>
      <p:pic>
        <p:nvPicPr>
          <p:cNvPr id="4" name="Google Shape;597;p40"/>
          <p:cNvPicPr preferRelativeResize="0"/>
          <p:nvPr/>
        </p:nvPicPr>
        <p:blipFill>
          <a:blip r:embed="rId6"/>
          <a:stretch>
            <a:fillRect/>
          </a:stretch>
        </p:blipFill>
        <p:spPr>
          <a:xfrm rot="-1991653">
            <a:off x="-47625" y="3951605"/>
            <a:ext cx="1022985" cy="1145540"/>
          </a:xfrm>
          <a:prstGeom prst="rect">
            <a:avLst/>
          </a:prstGeom>
          <a:noFill/>
          <a:ln>
            <a:noFill/>
          </a:ln>
        </p:spPr>
      </p:pic>
      <p:pic>
        <p:nvPicPr>
          <p:cNvPr id="5" name="Google Shape;598;p40"/>
          <p:cNvPicPr preferRelativeResize="0"/>
          <p:nvPr/>
        </p:nvPicPr>
        <p:blipFill>
          <a:blip r:embed="rId7"/>
          <a:stretch>
            <a:fillRect/>
          </a:stretch>
        </p:blipFill>
        <p:spPr>
          <a:xfrm rot="10660528">
            <a:off x="715645" y="4039870"/>
            <a:ext cx="1022985" cy="1232535"/>
          </a:xfrm>
          <a:prstGeom prst="rect">
            <a:avLst/>
          </a:prstGeom>
          <a:noFill/>
          <a:ln>
            <a:noFill/>
          </a:ln>
        </p:spPr>
      </p:pic>
      <p:pic>
        <p:nvPicPr>
          <p:cNvPr id="6" name="Google Shape;599;p40"/>
          <p:cNvPicPr preferRelativeResize="0"/>
          <p:nvPr/>
        </p:nvPicPr>
        <p:blipFill rotWithShape="1">
          <a:blip r:embed="rId8"/>
          <a:srcRect r="1748"/>
          <a:stretch>
            <a:fillRect/>
          </a:stretch>
        </p:blipFill>
        <p:spPr>
          <a:xfrm rot="298809">
            <a:off x="4973955" y="4371340"/>
            <a:ext cx="5024755" cy="1179830"/>
          </a:xfrm>
          <a:prstGeom prst="rect">
            <a:avLst/>
          </a:prstGeom>
          <a:noFill/>
          <a:ln>
            <a:noFill/>
          </a:ln>
        </p:spPr>
      </p:pic>
      <p:pic>
        <p:nvPicPr>
          <p:cNvPr id="7" name="Google Shape;601;p40"/>
          <p:cNvPicPr preferRelativeResize="0"/>
          <p:nvPr/>
        </p:nvPicPr>
        <p:blipFill rotWithShape="1">
          <a:blip r:embed="rId9"/>
          <a:srcRect b="45711"/>
          <a:stretch>
            <a:fillRect/>
          </a:stretch>
        </p:blipFill>
        <p:spPr>
          <a:xfrm rot="4797450">
            <a:off x="6561455" y="3968115"/>
            <a:ext cx="1609090" cy="1063625"/>
          </a:xfrm>
          <a:prstGeom prst="rect">
            <a:avLst/>
          </a:prstGeom>
          <a:noFill/>
          <a:ln>
            <a:noFill/>
          </a:ln>
        </p:spPr>
      </p:pic>
      <p:sp>
        <p:nvSpPr>
          <p:cNvPr id="593" name="Google Shape;593;p40"/>
          <p:cNvSpPr/>
          <p:nvPr/>
        </p:nvSpPr>
        <p:spPr>
          <a:xfrm>
            <a:off x="5764136" y="808508"/>
            <a:ext cx="960162" cy="278272"/>
          </a:xfrm>
          <a:custGeom>
            <a:avLst/>
            <a:gdLst/>
            <a:ahLst/>
            <a:cxnLst/>
            <a:rect l="l" t="t" r="r" b="b"/>
            <a:pathLst>
              <a:path w="14202" h="4116" extrusionOk="0">
                <a:moveTo>
                  <a:pt x="6191" y="1"/>
                </a:moveTo>
                <a:cubicBezTo>
                  <a:pt x="6164" y="1"/>
                  <a:pt x="6136" y="2"/>
                  <a:pt x="6108" y="4"/>
                </a:cubicBezTo>
                <a:cubicBezTo>
                  <a:pt x="5647" y="29"/>
                  <a:pt x="5219" y="320"/>
                  <a:pt x="4962" y="722"/>
                </a:cubicBezTo>
                <a:cubicBezTo>
                  <a:pt x="4731" y="1099"/>
                  <a:pt x="4791" y="1578"/>
                  <a:pt x="4603" y="1869"/>
                </a:cubicBezTo>
                <a:cubicBezTo>
                  <a:pt x="4415" y="2159"/>
                  <a:pt x="4004" y="2313"/>
                  <a:pt x="3756" y="2553"/>
                </a:cubicBezTo>
                <a:cubicBezTo>
                  <a:pt x="3569" y="2740"/>
                  <a:pt x="3331" y="2916"/>
                  <a:pt x="3097" y="2916"/>
                </a:cubicBezTo>
                <a:cubicBezTo>
                  <a:pt x="3031" y="2916"/>
                  <a:pt x="2965" y="2902"/>
                  <a:pt x="2900" y="2870"/>
                </a:cubicBezTo>
                <a:cubicBezTo>
                  <a:pt x="2789" y="2810"/>
                  <a:pt x="2704" y="2707"/>
                  <a:pt x="2610" y="2630"/>
                </a:cubicBezTo>
                <a:cubicBezTo>
                  <a:pt x="2499" y="2548"/>
                  <a:pt x="2362" y="2509"/>
                  <a:pt x="2225" y="2509"/>
                </a:cubicBezTo>
                <a:cubicBezTo>
                  <a:pt x="1990" y="2509"/>
                  <a:pt x="1753" y="2622"/>
                  <a:pt x="1634" y="2827"/>
                </a:cubicBezTo>
                <a:cubicBezTo>
                  <a:pt x="1591" y="2912"/>
                  <a:pt x="1566" y="2998"/>
                  <a:pt x="1497" y="3058"/>
                </a:cubicBezTo>
                <a:cubicBezTo>
                  <a:pt x="1403" y="3143"/>
                  <a:pt x="1266" y="3152"/>
                  <a:pt x="1138" y="3169"/>
                </a:cubicBezTo>
                <a:cubicBezTo>
                  <a:pt x="839" y="3186"/>
                  <a:pt x="548" y="3263"/>
                  <a:pt x="265" y="3383"/>
                </a:cubicBezTo>
                <a:cubicBezTo>
                  <a:pt x="163" y="3426"/>
                  <a:pt x="52" y="3485"/>
                  <a:pt x="35" y="3597"/>
                </a:cubicBezTo>
                <a:cubicBezTo>
                  <a:pt x="0" y="3776"/>
                  <a:pt x="223" y="3896"/>
                  <a:pt x="411" y="3939"/>
                </a:cubicBezTo>
                <a:cubicBezTo>
                  <a:pt x="998" y="4073"/>
                  <a:pt x="1596" y="4116"/>
                  <a:pt x="2199" y="4116"/>
                </a:cubicBezTo>
                <a:cubicBezTo>
                  <a:pt x="2984" y="4116"/>
                  <a:pt x="3776" y="4042"/>
                  <a:pt x="4560" y="3999"/>
                </a:cubicBezTo>
                <a:cubicBezTo>
                  <a:pt x="5416" y="3949"/>
                  <a:pt x="6274" y="3934"/>
                  <a:pt x="7132" y="3934"/>
                </a:cubicBezTo>
                <a:cubicBezTo>
                  <a:pt x="8671" y="3934"/>
                  <a:pt x="10212" y="3984"/>
                  <a:pt x="11752" y="3984"/>
                </a:cubicBezTo>
                <a:cubicBezTo>
                  <a:pt x="12486" y="3984"/>
                  <a:pt x="13220" y="3973"/>
                  <a:pt x="13953" y="3939"/>
                </a:cubicBezTo>
                <a:cubicBezTo>
                  <a:pt x="14030" y="3939"/>
                  <a:pt x="14116" y="3922"/>
                  <a:pt x="14150" y="3862"/>
                </a:cubicBezTo>
                <a:cubicBezTo>
                  <a:pt x="14201" y="3768"/>
                  <a:pt x="14082" y="3657"/>
                  <a:pt x="13979" y="3639"/>
                </a:cubicBezTo>
                <a:cubicBezTo>
                  <a:pt x="13868" y="3614"/>
                  <a:pt x="13757" y="3614"/>
                  <a:pt x="13680" y="3528"/>
                </a:cubicBezTo>
                <a:cubicBezTo>
                  <a:pt x="13603" y="3434"/>
                  <a:pt x="13645" y="3297"/>
                  <a:pt x="13603" y="3177"/>
                </a:cubicBezTo>
                <a:cubicBezTo>
                  <a:pt x="13560" y="3049"/>
                  <a:pt x="13431" y="2972"/>
                  <a:pt x="13312" y="2921"/>
                </a:cubicBezTo>
                <a:cubicBezTo>
                  <a:pt x="13005" y="2779"/>
                  <a:pt x="12673" y="2702"/>
                  <a:pt x="12337" y="2702"/>
                </a:cubicBezTo>
                <a:cubicBezTo>
                  <a:pt x="12288" y="2702"/>
                  <a:pt x="12240" y="2704"/>
                  <a:pt x="12191" y="2707"/>
                </a:cubicBezTo>
                <a:cubicBezTo>
                  <a:pt x="12140" y="2711"/>
                  <a:pt x="12086" y="2716"/>
                  <a:pt x="12034" y="2716"/>
                </a:cubicBezTo>
                <a:cubicBezTo>
                  <a:pt x="11981" y="2716"/>
                  <a:pt x="11930" y="2711"/>
                  <a:pt x="11883" y="2698"/>
                </a:cubicBezTo>
                <a:cubicBezTo>
                  <a:pt x="11661" y="2621"/>
                  <a:pt x="11558" y="2365"/>
                  <a:pt x="11421" y="2168"/>
                </a:cubicBezTo>
                <a:cubicBezTo>
                  <a:pt x="11164" y="1843"/>
                  <a:pt x="10720" y="1723"/>
                  <a:pt x="10300" y="1723"/>
                </a:cubicBezTo>
                <a:cubicBezTo>
                  <a:pt x="9899" y="1723"/>
                  <a:pt x="9498" y="1809"/>
                  <a:pt x="9105" y="1809"/>
                </a:cubicBezTo>
                <a:cubicBezTo>
                  <a:pt x="9087" y="1809"/>
                  <a:pt x="9069" y="1809"/>
                  <a:pt x="9051" y="1809"/>
                </a:cubicBezTo>
                <a:cubicBezTo>
                  <a:pt x="8855" y="1800"/>
                  <a:pt x="8649" y="1766"/>
                  <a:pt x="8547" y="1612"/>
                </a:cubicBezTo>
                <a:cubicBezTo>
                  <a:pt x="8435" y="1484"/>
                  <a:pt x="8453" y="1287"/>
                  <a:pt x="8333" y="1159"/>
                </a:cubicBezTo>
                <a:cubicBezTo>
                  <a:pt x="8093" y="902"/>
                  <a:pt x="7597" y="1133"/>
                  <a:pt x="7366" y="876"/>
                </a:cubicBezTo>
                <a:cubicBezTo>
                  <a:pt x="7315" y="816"/>
                  <a:pt x="7280" y="731"/>
                  <a:pt x="7255" y="654"/>
                </a:cubicBezTo>
                <a:cubicBezTo>
                  <a:pt x="7070" y="252"/>
                  <a:pt x="6627" y="1"/>
                  <a:pt x="61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2555627" y="406244"/>
            <a:ext cx="960162" cy="278340"/>
          </a:xfrm>
          <a:custGeom>
            <a:avLst/>
            <a:gdLst/>
            <a:ahLst/>
            <a:cxnLst/>
            <a:rect l="l" t="t" r="r" b="b"/>
            <a:pathLst>
              <a:path w="14202" h="4117" extrusionOk="0">
                <a:moveTo>
                  <a:pt x="6190" y="1"/>
                </a:moveTo>
                <a:cubicBezTo>
                  <a:pt x="6162" y="1"/>
                  <a:pt x="6135" y="2"/>
                  <a:pt x="6108" y="4"/>
                </a:cubicBezTo>
                <a:cubicBezTo>
                  <a:pt x="5646" y="38"/>
                  <a:pt x="5219" y="329"/>
                  <a:pt x="4962" y="722"/>
                </a:cubicBezTo>
                <a:cubicBezTo>
                  <a:pt x="4722" y="1099"/>
                  <a:pt x="4791" y="1578"/>
                  <a:pt x="4594" y="1877"/>
                </a:cubicBezTo>
                <a:cubicBezTo>
                  <a:pt x="4414" y="2168"/>
                  <a:pt x="3995" y="2313"/>
                  <a:pt x="3756" y="2562"/>
                </a:cubicBezTo>
                <a:cubicBezTo>
                  <a:pt x="3570" y="2740"/>
                  <a:pt x="3328" y="2919"/>
                  <a:pt x="3097" y="2919"/>
                </a:cubicBezTo>
                <a:cubicBezTo>
                  <a:pt x="3030" y="2919"/>
                  <a:pt x="2964" y="2904"/>
                  <a:pt x="2900" y="2869"/>
                </a:cubicBezTo>
                <a:cubicBezTo>
                  <a:pt x="2789" y="2818"/>
                  <a:pt x="2703" y="2707"/>
                  <a:pt x="2609" y="2639"/>
                </a:cubicBezTo>
                <a:cubicBezTo>
                  <a:pt x="2498" y="2553"/>
                  <a:pt x="2360" y="2513"/>
                  <a:pt x="2221" y="2513"/>
                </a:cubicBezTo>
                <a:cubicBezTo>
                  <a:pt x="1985" y="2513"/>
                  <a:pt x="1747" y="2628"/>
                  <a:pt x="1634" y="2827"/>
                </a:cubicBezTo>
                <a:cubicBezTo>
                  <a:pt x="1591" y="2912"/>
                  <a:pt x="1557" y="2998"/>
                  <a:pt x="1497" y="3066"/>
                </a:cubicBezTo>
                <a:cubicBezTo>
                  <a:pt x="1403" y="3152"/>
                  <a:pt x="1258" y="3160"/>
                  <a:pt x="1129" y="3169"/>
                </a:cubicBezTo>
                <a:cubicBezTo>
                  <a:pt x="830" y="3195"/>
                  <a:pt x="548" y="3263"/>
                  <a:pt x="265" y="3383"/>
                </a:cubicBezTo>
                <a:cubicBezTo>
                  <a:pt x="163" y="3426"/>
                  <a:pt x="51" y="3494"/>
                  <a:pt x="34" y="3597"/>
                </a:cubicBezTo>
                <a:cubicBezTo>
                  <a:pt x="0" y="3776"/>
                  <a:pt x="223" y="3896"/>
                  <a:pt x="402" y="3939"/>
                </a:cubicBezTo>
                <a:cubicBezTo>
                  <a:pt x="998" y="4074"/>
                  <a:pt x="1603" y="4117"/>
                  <a:pt x="2211" y="4117"/>
                </a:cubicBezTo>
                <a:cubicBezTo>
                  <a:pt x="2992" y="4117"/>
                  <a:pt x="3777" y="4046"/>
                  <a:pt x="4551" y="4007"/>
                </a:cubicBezTo>
                <a:cubicBezTo>
                  <a:pt x="5420" y="3955"/>
                  <a:pt x="6291" y="3938"/>
                  <a:pt x="7163" y="3938"/>
                </a:cubicBezTo>
                <a:cubicBezTo>
                  <a:pt x="8673" y="3938"/>
                  <a:pt x="10186" y="3988"/>
                  <a:pt x="11698" y="3988"/>
                </a:cubicBezTo>
                <a:cubicBezTo>
                  <a:pt x="12450" y="3988"/>
                  <a:pt x="13202" y="3976"/>
                  <a:pt x="13953" y="3939"/>
                </a:cubicBezTo>
                <a:cubicBezTo>
                  <a:pt x="14030" y="3939"/>
                  <a:pt x="14116" y="3930"/>
                  <a:pt x="14150" y="3862"/>
                </a:cubicBezTo>
                <a:cubicBezTo>
                  <a:pt x="14201" y="3768"/>
                  <a:pt x="14081" y="3665"/>
                  <a:pt x="13979" y="3639"/>
                </a:cubicBezTo>
                <a:cubicBezTo>
                  <a:pt x="13868" y="3622"/>
                  <a:pt x="13748" y="3622"/>
                  <a:pt x="13679" y="3537"/>
                </a:cubicBezTo>
                <a:cubicBezTo>
                  <a:pt x="13602" y="3434"/>
                  <a:pt x="13645" y="3297"/>
                  <a:pt x="13602" y="3177"/>
                </a:cubicBezTo>
                <a:cubicBezTo>
                  <a:pt x="13560" y="3049"/>
                  <a:pt x="13431" y="2981"/>
                  <a:pt x="13312" y="2921"/>
                </a:cubicBezTo>
                <a:cubicBezTo>
                  <a:pt x="12993" y="2781"/>
                  <a:pt x="12646" y="2705"/>
                  <a:pt x="12297" y="2705"/>
                </a:cubicBezTo>
                <a:cubicBezTo>
                  <a:pt x="12261" y="2705"/>
                  <a:pt x="12226" y="2705"/>
                  <a:pt x="12191" y="2707"/>
                </a:cubicBezTo>
                <a:cubicBezTo>
                  <a:pt x="12135" y="2716"/>
                  <a:pt x="12082" y="2722"/>
                  <a:pt x="12030" y="2722"/>
                </a:cubicBezTo>
                <a:cubicBezTo>
                  <a:pt x="11979" y="2722"/>
                  <a:pt x="11930" y="2716"/>
                  <a:pt x="11883" y="2698"/>
                </a:cubicBezTo>
                <a:cubicBezTo>
                  <a:pt x="11652" y="2621"/>
                  <a:pt x="11558" y="2365"/>
                  <a:pt x="11421" y="2177"/>
                </a:cubicBezTo>
                <a:cubicBezTo>
                  <a:pt x="11164" y="1843"/>
                  <a:pt x="10711" y="1723"/>
                  <a:pt x="10300" y="1723"/>
                </a:cubicBezTo>
                <a:cubicBezTo>
                  <a:pt x="9913" y="1723"/>
                  <a:pt x="9526" y="1811"/>
                  <a:pt x="9139" y="1811"/>
                </a:cubicBezTo>
                <a:cubicBezTo>
                  <a:pt x="9107" y="1811"/>
                  <a:pt x="9075" y="1810"/>
                  <a:pt x="9043" y="1809"/>
                </a:cubicBezTo>
                <a:cubicBezTo>
                  <a:pt x="8854" y="1800"/>
                  <a:pt x="8649" y="1766"/>
                  <a:pt x="8546" y="1620"/>
                </a:cubicBezTo>
                <a:cubicBezTo>
                  <a:pt x="8435" y="1492"/>
                  <a:pt x="8444" y="1287"/>
                  <a:pt x="8333" y="1159"/>
                </a:cubicBezTo>
                <a:cubicBezTo>
                  <a:pt x="8093" y="902"/>
                  <a:pt x="7588" y="1141"/>
                  <a:pt x="7366" y="885"/>
                </a:cubicBezTo>
                <a:cubicBezTo>
                  <a:pt x="7315" y="816"/>
                  <a:pt x="7280" y="731"/>
                  <a:pt x="7246" y="654"/>
                </a:cubicBezTo>
                <a:cubicBezTo>
                  <a:pt x="7069" y="252"/>
                  <a:pt x="6620" y="1"/>
                  <a:pt x="6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3022867" y="1502494"/>
            <a:ext cx="671004" cy="195859"/>
          </a:xfrm>
          <a:custGeom>
            <a:avLst/>
            <a:gdLst/>
            <a:ahLst/>
            <a:cxnLst/>
            <a:rect l="l" t="t" r="r" b="b"/>
            <a:pathLst>
              <a:path w="9925" h="2897" extrusionOk="0">
                <a:moveTo>
                  <a:pt x="5621" y="1"/>
                </a:moveTo>
                <a:cubicBezTo>
                  <a:pt x="5310" y="1"/>
                  <a:pt x="4991" y="178"/>
                  <a:pt x="4860" y="464"/>
                </a:cubicBezTo>
                <a:cubicBezTo>
                  <a:pt x="4835" y="515"/>
                  <a:pt x="4817" y="584"/>
                  <a:pt x="4775" y="626"/>
                </a:cubicBezTo>
                <a:cubicBezTo>
                  <a:pt x="4612" y="806"/>
                  <a:pt x="4261" y="644"/>
                  <a:pt x="4099" y="815"/>
                </a:cubicBezTo>
                <a:cubicBezTo>
                  <a:pt x="4022" y="900"/>
                  <a:pt x="4022" y="1037"/>
                  <a:pt x="3953" y="1140"/>
                </a:cubicBezTo>
                <a:cubicBezTo>
                  <a:pt x="3876" y="1242"/>
                  <a:pt x="3722" y="1268"/>
                  <a:pt x="3594" y="1268"/>
                </a:cubicBezTo>
                <a:cubicBezTo>
                  <a:pt x="3575" y="1269"/>
                  <a:pt x="3556" y="1269"/>
                  <a:pt x="3537" y="1269"/>
                </a:cubicBezTo>
                <a:cubicBezTo>
                  <a:pt x="3273" y="1269"/>
                  <a:pt x="3001" y="1217"/>
                  <a:pt x="2721" y="1217"/>
                </a:cubicBezTo>
                <a:cubicBezTo>
                  <a:pt x="2431" y="1217"/>
                  <a:pt x="2114" y="1294"/>
                  <a:pt x="1943" y="1533"/>
                </a:cubicBezTo>
                <a:cubicBezTo>
                  <a:pt x="1840" y="1662"/>
                  <a:pt x="1780" y="1841"/>
                  <a:pt x="1618" y="1901"/>
                </a:cubicBezTo>
                <a:cubicBezTo>
                  <a:pt x="1588" y="1910"/>
                  <a:pt x="1554" y="1912"/>
                  <a:pt x="1517" y="1912"/>
                </a:cubicBezTo>
                <a:cubicBezTo>
                  <a:pt x="1481" y="1912"/>
                  <a:pt x="1442" y="1910"/>
                  <a:pt x="1404" y="1910"/>
                </a:cubicBezTo>
                <a:cubicBezTo>
                  <a:pt x="1385" y="1909"/>
                  <a:pt x="1366" y="1909"/>
                  <a:pt x="1347" y="1909"/>
                </a:cubicBezTo>
                <a:cubicBezTo>
                  <a:pt x="1101" y="1909"/>
                  <a:pt x="856" y="1960"/>
                  <a:pt x="626" y="2055"/>
                </a:cubicBezTo>
                <a:cubicBezTo>
                  <a:pt x="540" y="2098"/>
                  <a:pt x="454" y="2158"/>
                  <a:pt x="420" y="2243"/>
                </a:cubicBezTo>
                <a:cubicBezTo>
                  <a:pt x="403" y="2329"/>
                  <a:pt x="420" y="2423"/>
                  <a:pt x="369" y="2483"/>
                </a:cubicBezTo>
                <a:cubicBezTo>
                  <a:pt x="318" y="2543"/>
                  <a:pt x="232" y="2543"/>
                  <a:pt x="155" y="2560"/>
                </a:cubicBezTo>
                <a:cubicBezTo>
                  <a:pt x="78" y="2586"/>
                  <a:pt x="1" y="2654"/>
                  <a:pt x="35" y="2722"/>
                </a:cubicBezTo>
                <a:cubicBezTo>
                  <a:pt x="61" y="2765"/>
                  <a:pt x="121" y="2774"/>
                  <a:pt x="164" y="2774"/>
                </a:cubicBezTo>
                <a:cubicBezTo>
                  <a:pt x="688" y="2800"/>
                  <a:pt x="1213" y="2809"/>
                  <a:pt x="1738" y="2809"/>
                </a:cubicBezTo>
                <a:cubicBezTo>
                  <a:pt x="2822" y="2809"/>
                  <a:pt x="3906" y="2771"/>
                  <a:pt x="4989" y="2771"/>
                </a:cubicBezTo>
                <a:cubicBezTo>
                  <a:pt x="5574" y="2771"/>
                  <a:pt x="6158" y="2782"/>
                  <a:pt x="6742" y="2816"/>
                </a:cubicBezTo>
                <a:cubicBezTo>
                  <a:pt x="7294" y="2846"/>
                  <a:pt x="7849" y="2897"/>
                  <a:pt x="8397" y="2897"/>
                </a:cubicBezTo>
                <a:cubicBezTo>
                  <a:pt x="8817" y="2897"/>
                  <a:pt x="9234" y="2867"/>
                  <a:pt x="9642" y="2774"/>
                </a:cubicBezTo>
                <a:cubicBezTo>
                  <a:pt x="9771" y="2739"/>
                  <a:pt x="9925" y="2654"/>
                  <a:pt x="9899" y="2526"/>
                </a:cubicBezTo>
                <a:cubicBezTo>
                  <a:pt x="9873" y="2457"/>
                  <a:pt x="9796" y="2414"/>
                  <a:pt x="9736" y="2380"/>
                </a:cubicBezTo>
                <a:cubicBezTo>
                  <a:pt x="9540" y="2295"/>
                  <a:pt x="9343" y="2252"/>
                  <a:pt x="9138" y="2226"/>
                </a:cubicBezTo>
                <a:cubicBezTo>
                  <a:pt x="9052" y="2218"/>
                  <a:pt x="8941" y="2218"/>
                  <a:pt x="8881" y="2149"/>
                </a:cubicBezTo>
                <a:cubicBezTo>
                  <a:pt x="8838" y="2106"/>
                  <a:pt x="8813" y="2047"/>
                  <a:pt x="8787" y="1995"/>
                </a:cubicBezTo>
                <a:cubicBezTo>
                  <a:pt x="8706" y="1854"/>
                  <a:pt x="8539" y="1775"/>
                  <a:pt x="8375" y="1775"/>
                </a:cubicBezTo>
                <a:cubicBezTo>
                  <a:pt x="8280" y="1775"/>
                  <a:pt x="8186" y="1802"/>
                  <a:pt x="8111" y="1858"/>
                </a:cubicBezTo>
                <a:cubicBezTo>
                  <a:pt x="8043" y="1910"/>
                  <a:pt x="7983" y="1987"/>
                  <a:pt x="7906" y="2021"/>
                </a:cubicBezTo>
                <a:cubicBezTo>
                  <a:pt x="7859" y="2046"/>
                  <a:pt x="7810" y="2058"/>
                  <a:pt x="7761" y="2058"/>
                </a:cubicBezTo>
                <a:cubicBezTo>
                  <a:pt x="7598" y="2058"/>
                  <a:pt x="7432" y="1932"/>
                  <a:pt x="7307" y="1807"/>
                </a:cubicBezTo>
                <a:cubicBezTo>
                  <a:pt x="7136" y="1644"/>
                  <a:pt x="6836" y="1533"/>
                  <a:pt x="6717" y="1328"/>
                </a:cubicBezTo>
                <a:cubicBezTo>
                  <a:pt x="6580" y="1106"/>
                  <a:pt x="6631" y="772"/>
                  <a:pt x="6460" y="507"/>
                </a:cubicBezTo>
                <a:cubicBezTo>
                  <a:pt x="6280" y="233"/>
                  <a:pt x="5981" y="28"/>
                  <a:pt x="5664" y="2"/>
                </a:cubicBezTo>
                <a:cubicBezTo>
                  <a:pt x="5650" y="1"/>
                  <a:pt x="5636" y="1"/>
                  <a:pt x="56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p40"/>
          <p:cNvPicPr preferRelativeResize="0"/>
          <p:nvPr/>
        </p:nvPicPr>
        <p:blipFill>
          <a:blip r:embed="rId10"/>
          <a:stretch>
            <a:fillRect/>
          </a:stretch>
        </p:blipFill>
        <p:spPr>
          <a:xfrm rot="1393596">
            <a:off x="5117262" y="175977"/>
            <a:ext cx="584685" cy="435525"/>
          </a:xfrm>
          <a:prstGeom prst="rect">
            <a:avLst/>
          </a:prstGeom>
          <a:noFill/>
          <a:ln>
            <a:noFill/>
          </a:ln>
        </p:spPr>
      </p:pic>
      <p:pic>
        <p:nvPicPr>
          <p:cNvPr id="606" name="Google Shape;606;p40"/>
          <p:cNvPicPr preferRelativeResize="0"/>
          <p:nvPr/>
        </p:nvPicPr>
        <p:blipFill>
          <a:blip r:embed="rId11"/>
          <a:stretch>
            <a:fillRect/>
          </a:stretch>
        </p:blipFill>
        <p:spPr>
          <a:xfrm>
            <a:off x="5360601" y="1382658"/>
            <a:ext cx="477850" cy="435540"/>
          </a:xfrm>
          <a:prstGeom prst="rect">
            <a:avLst/>
          </a:prstGeom>
          <a:noFill/>
          <a:ln>
            <a:noFill/>
          </a:ln>
        </p:spPr>
      </p:pic>
      <p:pic>
        <p:nvPicPr>
          <p:cNvPr id="607" name="Google Shape;607;p40"/>
          <p:cNvPicPr preferRelativeResize="0"/>
          <p:nvPr/>
        </p:nvPicPr>
        <p:blipFill>
          <a:blip r:embed="rId12"/>
          <a:stretch>
            <a:fillRect/>
          </a:stretch>
        </p:blipFill>
        <p:spPr>
          <a:xfrm>
            <a:off x="3136385" y="1078505"/>
            <a:ext cx="192003" cy="117250"/>
          </a:xfrm>
          <a:prstGeom prst="rect">
            <a:avLst/>
          </a:prstGeom>
          <a:noFill/>
          <a:ln>
            <a:noFill/>
          </a:ln>
        </p:spPr>
      </p:pic>
      <p:pic>
        <p:nvPicPr>
          <p:cNvPr id="608" name="Google Shape;608;p40"/>
          <p:cNvPicPr preferRelativeResize="0"/>
          <p:nvPr/>
        </p:nvPicPr>
        <p:blipFill>
          <a:blip r:embed="rId12"/>
          <a:stretch>
            <a:fillRect/>
          </a:stretch>
        </p:blipFill>
        <p:spPr>
          <a:xfrm>
            <a:off x="3650695" y="368438"/>
            <a:ext cx="297225" cy="181517"/>
          </a:xfrm>
          <a:prstGeom prst="rect">
            <a:avLst/>
          </a:prstGeom>
          <a:noFill/>
          <a:ln>
            <a:noFill/>
          </a:ln>
        </p:spPr>
      </p:pic>
      <p:sp>
        <p:nvSpPr>
          <p:cNvPr id="450" name="Google Shape;450;p35"/>
          <p:cNvSpPr txBox="1">
            <a:spLocks noGrp="1"/>
          </p:cNvSpPr>
          <p:nvPr>
            <p:ph type="ctrTitle"/>
          </p:nvPr>
        </p:nvSpPr>
        <p:spPr>
          <a:xfrm>
            <a:off x="1920918" y="1600423"/>
            <a:ext cx="5308500" cy="19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US" sz="7200" dirty="0">
                <a:solidFill>
                  <a:srgbClr val="8C6646"/>
                </a:solidFill>
                <a:latin typeface="Forte" panose="03060902040502070203" charset="0"/>
                <a:cs typeface="Forte" panose="03060902040502070203" charset="0"/>
                <a:sym typeface="+mn-ea"/>
              </a:rPr>
              <a:t>Sequence </a:t>
            </a:r>
            <a:br>
              <a:rPr lang="en-IN" altLang="en-US" sz="7200" dirty="0">
                <a:solidFill>
                  <a:srgbClr val="8C6646"/>
                </a:solidFill>
                <a:latin typeface="Forte" panose="03060902040502070203" charset="0"/>
                <a:cs typeface="Forte" panose="03060902040502070203" charset="0"/>
              </a:rPr>
            </a:br>
            <a:r>
              <a:rPr lang="en-IN" altLang="en-US" sz="7200" dirty="0">
                <a:solidFill>
                  <a:srgbClr val="8C6646"/>
                </a:solidFill>
                <a:latin typeface="Forte" panose="03060902040502070203" charset="0"/>
                <a:cs typeface="Forte" panose="03060902040502070203" charset="0"/>
                <a:sym typeface="+mn-ea"/>
              </a:rPr>
              <a:t>Diagram</a:t>
            </a:r>
            <a:endParaRPr lang="en-IN" altLang="en-GB" sz="7200" dirty="0">
              <a:solidFill>
                <a:srgbClr val="8C6646"/>
              </a:solidFill>
              <a:latin typeface="Forte" panose="03060902040502070203" charset="0"/>
              <a:cs typeface="Forte" panose="03060902040502070203" charset="0"/>
            </a:endParaRPr>
          </a:p>
        </p:txBody>
      </p:sp>
      <p:pic>
        <p:nvPicPr>
          <p:cNvPr id="2" name="Picture 1"/>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backgroundMark x1="40100" y1="28200" x2="46700" y2="60800"/>
                        <a14:backgroundMark x1="46700" y1="60800" x2="46700" y2="60800"/>
                        <a14:backgroundMark x1="52100" y1="43800" x2="73700" y2="39900"/>
                        <a14:backgroundMark x1="38900" y1="38900" x2="68800" y2="41900"/>
                        <a14:backgroundMark x1="39200" y1="38000" x2="62000" y2="48200"/>
                        <a14:backgroundMark x1="53600" y1="49100" x2="55100" y2="71500"/>
                        <a14:backgroundMark x1="72900" y1="47400" x2="72600" y2="48000"/>
                        <a14:backgroundMark x1="40500" y1="48000" x2="44100" y2="77600"/>
                        <a14:backgroundMark x1="61700" y1="50100" x2="71400" y2="73300"/>
                        <a14:backgroundMark x1="72200" y1="48900" x2="76100" y2="76800"/>
                        <a14:backgroundMark x1="37000" y1="29200" x2="54900" y2="12300"/>
                        <a14:backgroundMark x1="65300" y1="44000" x2="70800" y2="55600"/>
                        <a14:backgroundMark x1="60200" y1="36200" x2="70700" y2="42300"/>
                        <a14:backgroundMark x1="36600" y1="33800" x2="36300" y2="62600"/>
                        <a14:backgroundMark x1="42700" y1="33200" x2="56200" y2="14200"/>
                        <a14:backgroundMark x1="50700" y1="65200" x2="54300" y2="87700"/>
                        <a14:backgroundMark x1="66600" y1="73400" x2="63800" y2="91100"/>
                        <a14:backgroundMark x1="54500" y1="49900" x2="63800" y2="56600"/>
                        <a14:backgroundMark x1="67300" y1="65800" x2="70800" y2="89700"/>
                        <a14:backgroundMark x1="72600" y1="70700" x2="73900" y2="89600"/>
                        <a14:backgroundMark x1="47200" y1="77400" x2="41000" y2="93300"/>
                        <a14:backgroundMark x1="28700" y1="26700" x2="37800" y2="39500"/>
                        <a14:backgroundMark x1="53200" y1="81600" x2="51100" y2="89200"/>
                        <a14:backgroundMark x1="63900" y1="49400" x2="66100" y2="58400"/>
                      </a14:backgroundRemoval>
                    </a14:imgEffect>
                  </a14:imgLayer>
                </a14:imgProps>
              </a:ext>
            </a:extLst>
          </a:blip>
          <a:stretch>
            <a:fillRect/>
          </a:stretch>
        </p:blipFill>
        <p:spPr>
          <a:xfrm>
            <a:off x="4530522" y="5122739"/>
            <a:ext cx="1558852" cy="262144"/>
          </a:xfrm>
          <a:prstGeom prst="rect">
            <a:avLst/>
          </a:prstGeom>
        </p:spPr>
      </p:pic>
      <p:pic>
        <p:nvPicPr>
          <p:cNvPr id="3" name="Picture 2"/>
          <p:cNvPicPr>
            <a:picLocks noChangeAspect="1"/>
          </p:cNvPicPr>
          <p:nvPr/>
        </p:nvPicPr>
        <p:blipFill rotWithShape="1">
          <a:blip r:embed="rId15">
            <a:extLst>
              <a:ext uri="{BEBA8EAE-BF5A-486C-A8C5-ECC9F3942E4B}">
                <a14:imgProps xmlns:a14="http://schemas.microsoft.com/office/drawing/2010/main">
                  <a14:imgLayer r:embed="rId16">
                    <a14:imgEffect>
                      <a14:backgroundRemoval t="10000" b="90000" l="10000" r="90000">
                        <a14:backgroundMark x1="41094" y1="61759" x2="41094" y2="61759"/>
                        <a14:backgroundMark x1="41563" y1="58611" x2="41563" y2="58611"/>
                        <a14:backgroundMark x1="57135" y1="41759" x2="57135" y2="41759"/>
                        <a14:backgroundMark x1="51510" y1="25000" x2="51510" y2="25000"/>
                        <a14:backgroundMark x1="41875" y1="16481" x2="41875" y2="16481"/>
                        <a14:backgroundMark x1="42552" y1="17407" x2="42552" y2="17407"/>
                        <a14:backgroundMark x1="42760" y1="17037" x2="42760" y2="17037"/>
                        <a14:backgroundMark x1="41146" y1="15556" x2="41146" y2="15556"/>
                        <a14:backgroundMark x1="40521" y1="15648" x2="40521" y2="15648"/>
                        <a14:backgroundMark x1="39792" y1="16389" x2="39792" y2="16389"/>
                        <a14:backgroundMark x1="39792" y1="17130" x2="39792" y2="17130"/>
                        <a14:backgroundMark x1="40365" y1="16296" x2="40365" y2="16296"/>
                        <a14:backgroundMark x1="41042" y1="16111" x2="41042" y2="16111"/>
                        <a14:backgroundMark x1="47083" y1="19167" x2="47083" y2="19167"/>
                        <a14:backgroundMark x1="44063" y1="79444" x2="44063" y2="79444"/>
                        <a14:backgroundMark x1="43594" y1="79444" x2="43594" y2="79444"/>
                        <a14:backgroundMark x1="43646" y1="76389" x2="43646" y2="76389"/>
                        <a14:backgroundMark x1="38698" y1="77685" x2="38698" y2="77685"/>
                        <a14:backgroundMark x1="38385" y1="78056" x2="38385" y2="78056"/>
                        <a14:backgroundMark x1="38177" y1="79074" x2="38177" y2="79074"/>
                        <a14:backgroundMark x1="38229" y1="78426" x2="38229" y2="78426"/>
                        <a14:backgroundMark x1="41719" y1="57593" x2="41719" y2="57593"/>
                        <a14:backgroundMark x1="41615" y1="21389" x2="43958" y2="45278"/>
                        <a14:backgroundMark x1="43958" y1="45278" x2="57083" y2="36111"/>
                        <a14:backgroundMark x1="57083" y1="36111" x2="54583" y2="65000"/>
                        <a14:backgroundMark x1="54583" y1="65000" x2="54427" y2="65556"/>
                        <a14:backgroundMark x1="40990" y1="22963" x2="35885" y2="42778"/>
                        <a14:backgroundMark x1="35885" y1="42778" x2="50781" y2="41574"/>
                        <a14:backgroundMark x1="50781" y1="41574" x2="42604" y2="72778"/>
                        <a14:backgroundMark x1="42604" y1="72778" x2="47969" y2="77222"/>
                        <a14:backgroundMark x1="58438" y1="63889" x2="64063" y2="44259"/>
                        <a14:backgroundMark x1="64063" y1="44259" x2="63385" y2="25926"/>
                        <a14:backgroundMark x1="51563" y1="18611" x2="54010" y2="32870"/>
                        <a14:backgroundMark x1="61250" y1="23889" x2="59323" y2="43148"/>
                        <a14:backgroundMark x1="38490" y1="80556" x2="44844" y2="82963"/>
                        <a14:backgroundMark x1="62604" y1="24167" x2="65573" y2="34074"/>
                        <a14:backgroundMark x1="44635" y1="22963" x2="48906" y2="32500"/>
                        <a14:backgroundMark x1="39844" y1="15648" x2="40625" y2="20741"/>
                        <a14:backgroundMark x1="40885" y1="15463" x2="42292" y2="17407"/>
                        <a14:backgroundMark x1="43542" y1="14630" x2="48073" y2="30093"/>
                        <a14:backgroundMark x1="64219" y1="50278" x2="57031" y2="66944"/>
                      </a14:backgroundRemoval>
                    </a14:imgEffect>
                  </a14:imgLayer>
                </a14:imgProps>
              </a:ext>
            </a:extLst>
          </a:blip>
          <a:srcRect l="31123" t="10432" r="28920" b="12716"/>
          <a:stretch>
            <a:fillRect/>
          </a:stretch>
        </p:blipFill>
        <p:spPr>
          <a:xfrm>
            <a:off x="7306577" y="-207433"/>
            <a:ext cx="1728991" cy="121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blinds(horizontal)">
                                      <p:cBhvr>
                                        <p:cTn id="7"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p:bldP spid="45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1250" y1="16296" x2="41719" y2="15556"/>
                        <a14:foregroundMark x1="40755" y1="15556" x2="40885" y2="15000"/>
                        <a14:foregroundMark x1="40625" y1="16111" x2="40755" y2="15556"/>
                        <a14:foregroundMark x1="40055" y1="16389" x2="40313" y2="15278"/>
                        <a14:foregroundMark x1="39948" y1="16852" x2="40055" y2="16389"/>
                        <a14:foregroundMark x1="39583" y1="18148" x2="39427" y2="17130"/>
                        <a14:backgroundMark x1="41094" y1="61759" x2="41094" y2="61759"/>
                        <a14:backgroundMark x1="41563" y1="58611" x2="41563" y2="58611"/>
                        <a14:backgroundMark x1="57135" y1="41759" x2="57135" y2="41759"/>
                        <a14:backgroundMark x1="51510" y1="25000" x2="51510" y2="25000"/>
                        <a14:backgroundMark x1="41875" y1="16481" x2="41875" y2="16481"/>
                        <a14:backgroundMark x1="42552" y1="17407" x2="42552" y2="17407"/>
                        <a14:backgroundMark x1="42760" y1="17037" x2="42760" y2="17037"/>
                        <a14:backgroundMark x1="41146" y1="15556" x2="41146" y2="15556"/>
                        <a14:backgroundMark x1="40521" y1="15648" x2="40521" y2="15648"/>
                        <a14:backgroundMark x1="39792" y1="16389" x2="39792" y2="16389"/>
                        <a14:backgroundMark x1="39792" y1="17130" x2="39792" y2="17130"/>
                        <a14:backgroundMark x1="40365" y1="16296" x2="40365" y2="16296"/>
                        <a14:backgroundMark x1="41042" y1="16111" x2="41042" y2="16111"/>
                        <a14:backgroundMark x1="47083" y1="19167" x2="47083" y2="19167"/>
                        <a14:backgroundMark x1="44063" y1="79444" x2="44063" y2="79444"/>
                        <a14:backgroundMark x1="43594" y1="79444" x2="43594" y2="79444"/>
                        <a14:backgroundMark x1="43646" y1="76389" x2="43646" y2="76389"/>
                        <a14:backgroundMark x1="38698" y1="77685" x2="38698" y2="77685"/>
                        <a14:backgroundMark x1="38385" y1="78056" x2="38385" y2="78056"/>
                        <a14:backgroundMark x1="38177" y1="79074" x2="38177" y2="79074"/>
                        <a14:backgroundMark x1="38229" y1="78426" x2="38229" y2="78426"/>
                        <a14:backgroundMark x1="41719" y1="57593" x2="41719" y2="57593"/>
                      </a14:backgroundRemoval>
                    </a14:imgEffect>
                  </a14:imgLayer>
                </a14:imgProps>
              </a:ext>
            </a:extLst>
          </a:blip>
          <a:srcRect l="31123" t="10432" r="28920" b="12716"/>
          <a:stretch>
            <a:fillRect/>
          </a:stretch>
        </p:blipFill>
        <p:spPr>
          <a:xfrm>
            <a:off x="7306577" y="3276052"/>
            <a:ext cx="1728991" cy="1870616"/>
          </a:xfrm>
          <a:prstGeom prst="rect">
            <a:avLst/>
          </a:prstGeom>
        </p:spPr>
      </p:pic>
      <p:grpSp>
        <p:nvGrpSpPr>
          <p:cNvPr id="15" name="Google Shape;544;p38"/>
          <p:cNvGrpSpPr/>
          <p:nvPr/>
        </p:nvGrpSpPr>
        <p:grpSpPr>
          <a:xfrm>
            <a:off x="7513964" y="667274"/>
            <a:ext cx="446481" cy="695859"/>
            <a:chOff x="1037825" y="122625"/>
            <a:chExt cx="709800" cy="709800"/>
          </a:xfrm>
        </p:grpSpPr>
        <p:sp>
          <p:nvSpPr>
            <p:cNvPr id="16" name="Google Shape;545;p38"/>
            <p:cNvSpPr/>
            <p:nvPr/>
          </p:nvSpPr>
          <p:spPr>
            <a:xfrm>
              <a:off x="1037825" y="122625"/>
              <a:ext cx="709800" cy="709800"/>
            </a:xfrm>
            <a:prstGeom prst="ellipse">
              <a:avLst/>
            </a:prstGeom>
            <a:solidFill>
              <a:srgbClr val="FFFFFF">
                <a:alpha val="2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6;p38"/>
            <p:cNvSpPr/>
            <p:nvPr/>
          </p:nvSpPr>
          <p:spPr>
            <a:xfrm>
              <a:off x="1168475" y="253275"/>
              <a:ext cx="448500" cy="448500"/>
            </a:xfrm>
            <a:prstGeom prst="ellipse">
              <a:avLst/>
            </a:prstGeom>
            <a:solidFill>
              <a:srgbClr val="FFFFFF">
                <a:alpha val="6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7;p38"/>
            <p:cNvSpPr/>
            <p:nvPr/>
          </p:nvSpPr>
          <p:spPr>
            <a:xfrm>
              <a:off x="1281275" y="366075"/>
              <a:ext cx="222900" cy="222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Google Shape;1178;p61"/>
          <p:cNvPicPr preferRelativeResize="0"/>
          <p:nvPr/>
        </p:nvPicPr>
        <p:blipFill>
          <a:blip r:embed="rId4"/>
          <a:stretch>
            <a:fillRect/>
          </a:stretch>
        </p:blipFill>
        <p:spPr>
          <a:xfrm>
            <a:off x="2959418" y="1462192"/>
            <a:ext cx="3225165" cy="3493135"/>
          </a:xfrm>
          <a:prstGeom prst="rect">
            <a:avLst/>
          </a:prstGeom>
          <a:noFill/>
          <a:ln>
            <a:noFill/>
          </a:ln>
        </p:spPr>
      </p:pic>
      <p:pic>
        <p:nvPicPr>
          <p:cNvPr id="14" name="Picture 13"/>
          <p:cNvPicPr>
            <a:picLocks noChangeAspect="1"/>
          </p:cNvPicPr>
          <p:nvPr/>
        </p:nvPicPr>
        <p:blipFill rotWithShape="1">
          <a:blip r:embed="rId5">
            <a:extLst>
              <a:ext uri="{BEBA8EAE-BF5A-486C-A8C5-ECC9F3942E4B}">
                <a14:imgProps xmlns:a14="http://schemas.microsoft.com/office/drawing/2010/main">
                  <a14:imgLayer r:embed="rId6">
                    <a14:imgEffect>
                      <a14:backgroundRemoval t="2500" b="89643" l="9211" r="89474">
                        <a14:foregroundMark x1="20614" y1="9286" x2="32018" y2="16786"/>
                        <a14:foregroundMark x1="65789" y1="8571" x2="50439" y2="16429"/>
                        <a14:foregroundMark x1="25877" y1="3929" x2="30263" y2="4286"/>
                        <a14:foregroundMark x1="56140" y1="2857" x2="57018" y2="3571"/>
                        <a14:foregroundMark x1="34211" y1="24643" x2="35088" y2="29643"/>
                        <a14:foregroundMark x1="46930" y1="23929" x2="45614" y2="26786"/>
                        <a14:foregroundMark x1="34649" y1="23571" x2="32895" y2="23929"/>
                        <a14:foregroundMark x1="50000" y1="22857" x2="48684" y2="23571"/>
                        <a14:foregroundMark x1="49123" y1="26429" x2="49561" y2="30000"/>
                        <a14:foregroundMark x1="19298" y1="41071" x2="19737" y2="45357"/>
                        <a14:foregroundMark x1="59649" y1="41429" x2="65351" y2="44643"/>
                        <a14:foregroundMark x1="28947" y1="84286" x2="36842" y2="82857"/>
                        <a14:foregroundMark x1="42982" y1="84643" x2="53947" y2="86071"/>
                        <a14:foregroundMark x1="46491" y1="88571" x2="51754" y2="88929"/>
                        <a14:foregroundMark x1="64035" y1="89643" x2="69298" y2="89643"/>
                        <a14:backgroundMark x1="40351" y1="76786" x2="40351" y2="76786"/>
                      </a14:backgroundRemoval>
                    </a14:imgEffect>
                  </a14:imgLayer>
                </a14:imgProps>
              </a:ext>
            </a:extLst>
          </a:blip>
          <a:srcRect b="5678"/>
          <a:stretch>
            <a:fillRect/>
          </a:stretch>
        </p:blipFill>
        <p:spPr>
          <a:xfrm>
            <a:off x="3709813" y="3117884"/>
            <a:ext cx="1724374" cy="1997400"/>
          </a:xfrm>
          <a:prstGeom prst="rect">
            <a:avLst/>
          </a:prstGeom>
        </p:spPr>
      </p:pic>
      <p:pic>
        <p:nvPicPr>
          <p:cNvPr id="9" name="Google Shape;604;p40"/>
          <p:cNvPicPr preferRelativeResize="0"/>
          <p:nvPr/>
        </p:nvPicPr>
        <p:blipFill rotWithShape="1">
          <a:blip r:embed="rId7">
            <a:extLst>
              <a:ext uri="{BEBA8EAE-BF5A-486C-A8C5-ECC9F3942E4B}">
                <a14:imgProps xmlns:a14="http://schemas.microsoft.com/office/drawing/2010/main">
                  <a14:imgLayer r:embed="rId8">
                    <a14:imgEffect>
                      <a14:backgroundRemoval t="10000" b="90000" l="7047" r="63426">
                        <a14:backgroundMark x1="30545" y1="21230" x2="32727" y2="31242"/>
                        <a14:backgroundMark x1="33818" y1="17008" x2="58636" y2="72738"/>
                        <a14:backgroundMark x1="28364" y1="24125" x2="52091" y2="82750"/>
                        <a14:backgroundMark x1="17818" y1="12063" x2="36818" y2="61279"/>
                        <a14:backgroundMark x1="26545" y1="28830" x2="38818" y2="62002"/>
                        <a14:backgroundMark x1="33455" y1="29554" x2="45364" y2="74065"/>
                        <a14:backgroundMark x1="38091" y1="24367" x2="47727" y2="91918"/>
                        <a14:backgroundMark x1="38273" y1="14234" x2="47545" y2="55489"/>
                        <a14:backgroundMark x1="31727" y1="13510" x2="37727" y2="54765"/>
                        <a14:backgroundMark x1="13909" y1="13993" x2="37727" y2="18697"/>
                        <a14:backgroundMark x1="33636" y1="10133" x2="44636" y2="25452"/>
                        <a14:backgroundMark x1="43273" y1="25452" x2="51636" y2="57298"/>
                        <a14:backgroundMark x1="43273" y1="56092" x2="56909" y2="99517"/>
                        <a14:backgroundMark x1="46273" y1="55850" x2="69545" y2="30277"/>
                        <a14:backgroundMark x1="24000" y1="29795" x2="44455" y2="75754"/>
                        <a14:backgroundMark x1="47182" y1="56574" x2="56273" y2="89867"/>
                        <a14:backgroundMark x1="24364" y1="33776" x2="43091" y2="76840"/>
                      </a14:backgroundRemoval>
                    </a14:imgEffect>
                  </a14:imgLayer>
                </a14:imgProps>
              </a:ext>
            </a:extLst>
          </a:blip>
          <a:srcRect r="29527"/>
          <a:stretch>
            <a:fillRect/>
          </a:stretch>
        </p:blipFill>
        <p:spPr>
          <a:xfrm>
            <a:off x="-628790" y="-595694"/>
            <a:ext cx="628790" cy="673683"/>
          </a:xfrm>
          <a:prstGeom prst="rect">
            <a:avLst/>
          </a:prstGeom>
          <a:noFill/>
          <a:ln>
            <a:noFill/>
          </a:ln>
        </p:spPr>
      </p:pic>
      <p:pic>
        <p:nvPicPr>
          <p:cNvPr id="1118" name="Google Shape;1118;p59"/>
          <p:cNvPicPr preferRelativeResize="0"/>
          <p:nvPr/>
        </p:nvPicPr>
        <p:blipFill>
          <a:blip r:embed="rId9"/>
          <a:stretch>
            <a:fillRect/>
          </a:stretch>
        </p:blipFill>
        <p:spPr>
          <a:xfrm rot="-12">
            <a:off x="-608500" y="1200154"/>
            <a:ext cx="2213950" cy="3839067"/>
          </a:xfrm>
          <a:prstGeom prst="rect">
            <a:avLst/>
          </a:prstGeom>
          <a:noFill/>
          <a:ln>
            <a:noFill/>
          </a:ln>
        </p:spPr>
      </p:pic>
      <p:pic>
        <p:nvPicPr>
          <p:cNvPr id="1143" name="Google Shape;1143;p59"/>
          <p:cNvPicPr preferRelativeResize="0"/>
          <p:nvPr/>
        </p:nvPicPr>
        <p:blipFill>
          <a:blip r:embed="rId10"/>
          <a:stretch>
            <a:fillRect/>
          </a:stretch>
        </p:blipFill>
        <p:spPr>
          <a:xfrm rot="7199978">
            <a:off x="-152887" y="4117692"/>
            <a:ext cx="1102276" cy="868220"/>
          </a:xfrm>
          <a:prstGeom prst="rect">
            <a:avLst/>
          </a:prstGeom>
          <a:noFill/>
          <a:ln>
            <a:noFill/>
          </a:ln>
        </p:spPr>
      </p:pic>
      <p:pic>
        <p:nvPicPr>
          <p:cNvPr id="1144" name="Google Shape;1144;p59"/>
          <p:cNvPicPr preferRelativeResize="0"/>
          <p:nvPr/>
        </p:nvPicPr>
        <p:blipFill rotWithShape="1">
          <a:blip r:embed="rId11"/>
          <a:srcRect l="-426" t="-5135" r="58627" b="23754"/>
          <a:stretch>
            <a:fillRect/>
          </a:stretch>
        </p:blipFill>
        <p:spPr>
          <a:xfrm>
            <a:off x="7874302" y="1840300"/>
            <a:ext cx="1429450" cy="3275601"/>
          </a:xfrm>
          <a:prstGeom prst="rect">
            <a:avLst/>
          </a:prstGeom>
          <a:noFill/>
          <a:ln>
            <a:noFill/>
          </a:ln>
        </p:spPr>
      </p:pic>
      <p:pic>
        <p:nvPicPr>
          <p:cNvPr id="1145" name="Google Shape;1145;p59"/>
          <p:cNvPicPr preferRelativeResize="0"/>
          <p:nvPr/>
        </p:nvPicPr>
        <p:blipFill rotWithShape="1">
          <a:blip r:embed="rId12"/>
          <a:srcRect r="28433" b="45711"/>
          <a:stretch>
            <a:fillRect/>
          </a:stretch>
        </p:blipFill>
        <p:spPr>
          <a:xfrm rot="13">
            <a:off x="8033910" y="1497048"/>
            <a:ext cx="1269833" cy="1186255"/>
          </a:xfrm>
          <a:prstGeom prst="rect">
            <a:avLst/>
          </a:prstGeom>
          <a:noFill/>
          <a:ln>
            <a:noFill/>
          </a:ln>
        </p:spPr>
      </p:pic>
      <p:pic>
        <p:nvPicPr>
          <p:cNvPr id="1146" name="Google Shape;1146;p59"/>
          <p:cNvPicPr preferRelativeResize="0"/>
          <p:nvPr/>
        </p:nvPicPr>
        <p:blipFill>
          <a:blip r:embed="rId13"/>
          <a:stretch>
            <a:fillRect/>
          </a:stretch>
        </p:blipFill>
        <p:spPr>
          <a:xfrm rot="-900020">
            <a:off x="7344017" y="515707"/>
            <a:ext cx="1199644" cy="1183105"/>
          </a:xfrm>
          <a:prstGeom prst="rect">
            <a:avLst/>
          </a:prstGeom>
          <a:noFill/>
          <a:ln>
            <a:noFill/>
          </a:ln>
        </p:spPr>
      </p:pic>
      <p:pic>
        <p:nvPicPr>
          <p:cNvPr id="447" name="Google Shape;447;p35"/>
          <p:cNvPicPr preferRelativeResize="0"/>
          <p:nvPr/>
        </p:nvPicPr>
        <p:blipFill rotWithShape="1">
          <a:blip r:embed="rId14"/>
          <a:srcRect l="20432" b="9543"/>
          <a:stretch>
            <a:fillRect/>
          </a:stretch>
        </p:blipFill>
        <p:spPr>
          <a:xfrm>
            <a:off x="-180340" y="1208380"/>
            <a:ext cx="2845251" cy="3908000"/>
          </a:xfrm>
          <a:prstGeom prst="rect">
            <a:avLst/>
          </a:prstGeom>
          <a:noFill/>
          <a:ln>
            <a:noFill/>
          </a:ln>
        </p:spPr>
      </p:pic>
      <p:pic>
        <p:nvPicPr>
          <p:cNvPr id="5" name="Google Shape;1146;p59"/>
          <p:cNvPicPr preferRelativeResize="0"/>
          <p:nvPr/>
        </p:nvPicPr>
        <p:blipFill>
          <a:blip r:embed="rId13"/>
          <a:stretch>
            <a:fillRect/>
          </a:stretch>
        </p:blipFill>
        <p:spPr>
          <a:xfrm rot="-900020">
            <a:off x="7369417" y="522692"/>
            <a:ext cx="1199644" cy="1183105"/>
          </a:xfrm>
          <a:prstGeom prst="rect">
            <a:avLst/>
          </a:prstGeom>
          <a:noFill/>
          <a:ln>
            <a:noFill/>
          </a:ln>
        </p:spPr>
      </p:pic>
      <p:pic>
        <p:nvPicPr>
          <p:cNvPr id="7" name="Google Shape;1144;p59"/>
          <p:cNvPicPr preferRelativeResize="0"/>
          <p:nvPr/>
        </p:nvPicPr>
        <p:blipFill rotWithShape="1">
          <a:blip r:embed="rId11"/>
          <a:srcRect l="-426" t="-5135" r="58627" b="23754"/>
          <a:stretch>
            <a:fillRect/>
          </a:stretch>
        </p:blipFill>
        <p:spPr>
          <a:xfrm>
            <a:off x="7885732" y="1841570"/>
            <a:ext cx="1429450" cy="3275601"/>
          </a:xfrm>
          <a:prstGeom prst="rect">
            <a:avLst/>
          </a:prstGeom>
          <a:noFill/>
          <a:ln>
            <a:noFill/>
          </a:ln>
        </p:spPr>
      </p:pic>
      <p:pic>
        <p:nvPicPr>
          <p:cNvPr id="8" name="Google Shape;1146;p59"/>
          <p:cNvPicPr preferRelativeResize="0"/>
          <p:nvPr/>
        </p:nvPicPr>
        <p:blipFill>
          <a:blip r:embed="rId13"/>
          <a:stretch>
            <a:fillRect/>
          </a:stretch>
        </p:blipFill>
        <p:spPr>
          <a:xfrm rot="-900020">
            <a:off x="7380847" y="523962"/>
            <a:ext cx="1199644" cy="1183105"/>
          </a:xfrm>
          <a:prstGeom prst="rect">
            <a:avLst/>
          </a:prstGeom>
          <a:noFill/>
          <a:ln>
            <a:noFill/>
          </a:ln>
        </p:spPr>
      </p:pic>
      <p:pic>
        <p:nvPicPr>
          <p:cNvPr id="2" name="Picture 1"/>
          <p:cNvPicPr>
            <a:picLocks noChangeAspect="1"/>
          </p:cNvPicPr>
          <p:nvPr/>
        </p:nvPicPr>
        <p:blipFill rotWithShape="1">
          <a:blip r:embed="rId15">
            <a:duotone>
              <a:prstClr val="black"/>
              <a:schemeClr val="tx2">
                <a:tint val="45000"/>
                <a:satMod val="400000"/>
              </a:schemeClr>
            </a:duotone>
            <a:extLst>
              <a:ext uri="{28A0092B-C50C-407E-A947-70E740481C1C}">
                <a14:useLocalDpi xmlns:a14="http://schemas.microsoft.com/office/drawing/2010/main" val="0"/>
              </a:ext>
            </a:extLst>
          </a:blip>
          <a:srcRect l="31198" t="12835" r="30116" b="10144"/>
          <a:stretch>
            <a:fillRect/>
          </a:stretch>
        </p:blipFill>
        <p:spPr bwMode="auto">
          <a:xfrm>
            <a:off x="2063896" y="57837"/>
            <a:ext cx="5231251" cy="5058064"/>
          </a:xfrm>
          <a:prstGeom prst="rect">
            <a:avLst/>
          </a:prstGeom>
          <a:ln>
            <a:noFill/>
          </a:ln>
          <a:effectLst>
            <a:softEdge rad="25400"/>
          </a:effectLst>
        </p:spPr>
      </p:pic>
      <p:sp>
        <p:nvSpPr>
          <p:cNvPr id="10" name="Google Shape;450;p35"/>
          <p:cNvSpPr txBox="1"/>
          <p:nvPr/>
        </p:nvSpPr>
        <p:spPr>
          <a:xfrm>
            <a:off x="254460" y="146763"/>
            <a:ext cx="1590618" cy="914517"/>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ermanent Marker"/>
              <a:buNone/>
              <a:defRPr sz="3000" b="0" i="0" u="none" strike="noStrike" cap="none">
                <a:solidFill>
                  <a:schemeClr val="dk1"/>
                </a:solidFill>
                <a:latin typeface="Permanent Marker"/>
                <a:ea typeface="Permanent Marker"/>
                <a:cs typeface="Permanent Marker"/>
                <a:sym typeface="Permanent Marker"/>
              </a:defRPr>
            </a:lvl1pPr>
            <a:lvl2pPr marR="0" lvl="1"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US" sz="2800" dirty="0">
                <a:solidFill>
                  <a:srgbClr val="8C6646"/>
                </a:solidFill>
                <a:latin typeface="Forte" panose="03060902040502070203" charset="0"/>
                <a:cs typeface="Forte" panose="03060902040502070203" charset="0"/>
                <a:sym typeface="+mn-ea"/>
              </a:rPr>
              <a:t>Sequence </a:t>
            </a:r>
            <a:br>
              <a:rPr lang="en-IN" altLang="en-US" sz="2800" dirty="0">
                <a:solidFill>
                  <a:srgbClr val="8C6646"/>
                </a:solidFill>
                <a:latin typeface="Forte" panose="03060902040502070203" charset="0"/>
                <a:cs typeface="Forte" panose="03060902040502070203" charset="0"/>
              </a:rPr>
            </a:br>
            <a:r>
              <a:rPr lang="en-IN" altLang="en-US" sz="2800" dirty="0">
                <a:solidFill>
                  <a:srgbClr val="8C6646"/>
                </a:solidFill>
                <a:latin typeface="Forte" panose="03060902040502070203" charset="0"/>
                <a:cs typeface="Forte" panose="03060902040502070203" charset="0"/>
                <a:sym typeface="+mn-ea"/>
              </a:rPr>
              <a:t>Diagram</a:t>
            </a:r>
            <a:endParaRPr lang="en-IN" altLang="en-GB" sz="2800" dirty="0">
              <a:solidFill>
                <a:srgbClr val="8C6646"/>
              </a:solidFill>
              <a:latin typeface="Forte" panose="03060902040502070203" charset="0"/>
              <a:cs typeface="Forte" panose="03060902040502070203" charset="0"/>
            </a:endParaRPr>
          </a:p>
        </p:txBody>
      </p:sp>
      <p:pic>
        <p:nvPicPr>
          <p:cNvPr id="12" name="Google Shape;1184;p61"/>
          <p:cNvPicPr preferRelativeResize="0"/>
          <p:nvPr/>
        </p:nvPicPr>
        <p:blipFill rotWithShape="1">
          <a:blip r:embed="rId16">
            <a:extLst>
              <a:ext uri="{BEBA8EAE-BF5A-486C-A8C5-ECC9F3942E4B}">
                <a14:imgProps xmlns:a14="http://schemas.microsoft.com/office/drawing/2010/main">
                  <a14:imgLayer r:embed="rId17">
                    <a14:imgEffect>
                      <a14:backgroundRemoval t="24140" b="91571" l="10000" r="90000"/>
                    </a14:imgEffect>
                  </a14:imgLayer>
                </a14:imgProps>
              </a:ext>
            </a:extLst>
          </a:blip>
          <a:srcRect t="15711"/>
          <a:stretch>
            <a:fillRect/>
          </a:stretch>
        </p:blipFill>
        <p:spPr>
          <a:xfrm>
            <a:off x="-549071" y="-295747"/>
            <a:ext cx="816110" cy="227487"/>
          </a:xfrm>
          <a:prstGeom prst="rect">
            <a:avLst/>
          </a:prstGeom>
          <a:noFill/>
          <a:ln>
            <a:noFill/>
          </a:ln>
        </p:spPr>
      </p:pic>
      <p:pic>
        <p:nvPicPr>
          <p:cNvPr id="13" name="Google Shape;1186;p61"/>
          <p:cNvPicPr preferRelativeResize="0"/>
          <p:nvPr/>
        </p:nvPicPr>
        <p:blipFill rotWithShape="1">
          <a:blip r:embed="rId18">
            <a:extLst>
              <a:ext uri="{BEBA8EAE-BF5A-486C-A8C5-ECC9F3942E4B}">
                <a14:imgProps xmlns:a14="http://schemas.microsoft.com/office/drawing/2010/main">
                  <a14:imgLayer r:embed="rId19">
                    <a14:imgEffect>
                      <a14:backgroundRemoval t="8313" b="74819" l="17853" r="90873">
                        <a14:backgroundMark x1="31034" y1="70459" x2="86311" y2="42202"/>
                        <a14:backgroundMark x1="26855" y1="37431" x2="77325" y2="27156"/>
                        <a14:backgroundMark x1="22989" y1="45872" x2="97388" y2="18899"/>
                        <a14:backgroundMark x1="97388" y1="18899" x2="97388" y2="18899"/>
                        <a14:backgroundMark x1="29258" y1="59633" x2="71473" y2="51743"/>
                        <a14:backgroundMark x1="18391" y1="47156" x2="80251" y2="50826"/>
                        <a14:backgroundMark x1="25810" y1="29358" x2="33751" y2="23303"/>
                        <a14:backgroundMark x1="60188" y1="34679" x2="90909" y2="27156"/>
                        <a14:backgroundMark x1="46813" y1="22752" x2="64263" y2="17982"/>
                        <a14:backgroundMark x1="13480" y1="39817" x2="36259" y2="23486"/>
                        <a14:backgroundMark x1="45664" y1="24220" x2="71160" y2="14495"/>
                        <a14:backgroundMark x1="62905" y1="22385" x2="83281" y2="22569"/>
                        <a14:backgroundMark x1="8046" y1="59633" x2="39289" y2="53211"/>
                        <a14:backgroundMark x1="49425" y1="33028" x2="79728" y2="10642"/>
                      </a14:backgroundRemoval>
                    </a14:imgEffect>
                  </a14:imgLayer>
                </a14:imgProps>
              </a:ext>
            </a:extLst>
          </a:blip>
          <a:srcRect l="8725" b="16867"/>
          <a:stretch>
            <a:fillRect/>
          </a:stretch>
        </p:blipFill>
        <p:spPr>
          <a:xfrm rot="5819833">
            <a:off x="-616578" y="-136028"/>
            <a:ext cx="688118" cy="449104"/>
          </a:xfrm>
          <a:prstGeom prst="rect">
            <a:avLst/>
          </a:prstGeom>
          <a:noFill/>
          <a:ln>
            <a:noFill/>
          </a:ln>
        </p:spPr>
      </p:pic>
      <p:sp>
        <p:nvSpPr>
          <p:cNvPr id="3" name="Google Shape;1025;p57">
            <a:extLst>
              <a:ext uri="{FF2B5EF4-FFF2-40B4-BE49-F238E27FC236}">
                <a16:creationId xmlns:a16="http://schemas.microsoft.com/office/drawing/2014/main" id="{63BFB398-75F6-6E07-638A-40BD96A7A762}"/>
              </a:ext>
            </a:extLst>
          </p:cNvPr>
          <p:cNvSpPr txBox="1">
            <a:spLocks/>
          </p:cNvSpPr>
          <p:nvPr/>
        </p:nvSpPr>
        <p:spPr>
          <a:xfrm>
            <a:off x="2483319" y="4793379"/>
            <a:ext cx="4331368" cy="369302"/>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200" dirty="0">
                <a:latin typeface="Times New Roman" panose="02020603050405020304" pitchFamily="18" charset="0"/>
                <a:cs typeface="Times New Roman" panose="02020603050405020304" pitchFamily="18" charset="0"/>
              </a:rPr>
              <a:t>Fig 6.  Sequence Diagram of Crop Guard System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6212011" y="767990"/>
            <a:ext cx="301517" cy="301517"/>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pic>
        <p:nvPicPr>
          <p:cNvPr id="1178" name="Google Shape;1178;p61"/>
          <p:cNvPicPr preferRelativeResize="0"/>
          <p:nvPr/>
        </p:nvPicPr>
        <p:blipFill>
          <a:blip r:embed="rId2"/>
          <a:stretch>
            <a:fillRect/>
          </a:stretch>
        </p:blipFill>
        <p:spPr>
          <a:xfrm>
            <a:off x="6732270" y="1851660"/>
            <a:ext cx="3225165" cy="3493135"/>
          </a:xfrm>
          <a:prstGeom prst="rect">
            <a:avLst/>
          </a:prstGeom>
          <a:noFill/>
          <a:ln>
            <a:noFill/>
          </a:ln>
        </p:spPr>
      </p:pic>
      <p:pic>
        <p:nvPicPr>
          <p:cNvPr id="1180" name="Google Shape;1180;p61"/>
          <p:cNvPicPr preferRelativeResize="0"/>
          <p:nvPr/>
        </p:nvPicPr>
        <p:blipFill rotWithShape="1">
          <a:blip r:embed="rId3"/>
          <a:srcRect r="65313" b="29908"/>
          <a:stretch>
            <a:fillRect/>
          </a:stretch>
        </p:blipFill>
        <p:spPr>
          <a:xfrm>
            <a:off x="8100060" y="2067560"/>
            <a:ext cx="1350010" cy="3310255"/>
          </a:xfrm>
          <a:prstGeom prst="rect">
            <a:avLst/>
          </a:prstGeom>
          <a:noFill/>
          <a:ln>
            <a:noFill/>
          </a:ln>
        </p:spPr>
      </p:pic>
      <p:pic>
        <p:nvPicPr>
          <p:cNvPr id="1182" name="Google Shape;1182;p61"/>
          <p:cNvPicPr preferRelativeResize="0"/>
          <p:nvPr/>
        </p:nvPicPr>
        <p:blipFill rotWithShape="1">
          <a:blip r:embed="rId4"/>
          <a:srcRect l="56228" b="12747"/>
          <a:stretch>
            <a:fillRect/>
          </a:stretch>
        </p:blipFill>
        <p:spPr>
          <a:xfrm rot="10800000">
            <a:off x="7545070" y="-67310"/>
            <a:ext cx="1925955" cy="3354070"/>
          </a:xfrm>
          <a:prstGeom prst="rect">
            <a:avLst/>
          </a:prstGeom>
          <a:noFill/>
          <a:ln>
            <a:noFill/>
          </a:ln>
        </p:spPr>
      </p:pic>
      <p:pic>
        <p:nvPicPr>
          <p:cNvPr id="1184" name="Google Shape;1184;p61"/>
          <p:cNvPicPr preferRelativeResize="0"/>
          <p:nvPr/>
        </p:nvPicPr>
        <p:blipFill rotWithShape="1">
          <a:blip r:embed="rId5"/>
          <a:srcRect t="15711"/>
          <a:stretch>
            <a:fillRect/>
          </a:stretch>
        </p:blipFill>
        <p:spPr>
          <a:xfrm>
            <a:off x="-160655" y="-287655"/>
            <a:ext cx="3408680" cy="970280"/>
          </a:xfrm>
          <a:prstGeom prst="rect">
            <a:avLst/>
          </a:prstGeom>
          <a:noFill/>
          <a:ln>
            <a:noFill/>
          </a:ln>
        </p:spPr>
      </p:pic>
      <p:pic>
        <p:nvPicPr>
          <p:cNvPr id="1185" name="Google Shape;1185;p61"/>
          <p:cNvPicPr preferRelativeResize="0"/>
          <p:nvPr/>
        </p:nvPicPr>
        <p:blipFill>
          <a:blip r:embed="rId6"/>
          <a:stretch>
            <a:fillRect/>
          </a:stretch>
        </p:blipFill>
        <p:spPr>
          <a:xfrm rot="646693">
            <a:off x="-521970" y="1921510"/>
            <a:ext cx="829945" cy="2197735"/>
          </a:xfrm>
          <a:prstGeom prst="rect">
            <a:avLst/>
          </a:prstGeom>
          <a:noFill/>
          <a:ln>
            <a:noFill/>
          </a:ln>
        </p:spPr>
      </p:pic>
      <p:pic>
        <p:nvPicPr>
          <p:cNvPr id="1186" name="Google Shape;1186;p61"/>
          <p:cNvPicPr preferRelativeResize="0"/>
          <p:nvPr/>
        </p:nvPicPr>
        <p:blipFill rotWithShape="1">
          <a:blip r:embed="rId7"/>
          <a:srcRect l="8725" b="16867"/>
          <a:stretch>
            <a:fillRect/>
          </a:stretch>
        </p:blipFill>
        <p:spPr>
          <a:xfrm rot="5819833">
            <a:off x="-755015" y="345440"/>
            <a:ext cx="2934970" cy="1875790"/>
          </a:xfrm>
          <a:prstGeom prst="rect">
            <a:avLst/>
          </a:prstGeom>
          <a:noFill/>
          <a:ln>
            <a:noFill/>
          </a:ln>
        </p:spPr>
      </p:pic>
      <p:pic>
        <p:nvPicPr>
          <p:cNvPr id="1187" name="Google Shape;1187;p61"/>
          <p:cNvPicPr preferRelativeResize="0"/>
          <p:nvPr/>
        </p:nvPicPr>
        <p:blipFill>
          <a:blip r:embed="rId8"/>
          <a:stretch>
            <a:fillRect/>
          </a:stretch>
        </p:blipFill>
        <p:spPr>
          <a:xfrm>
            <a:off x="-540385" y="2644140"/>
            <a:ext cx="1569085" cy="2997835"/>
          </a:xfrm>
          <a:prstGeom prst="rect">
            <a:avLst/>
          </a:prstGeom>
          <a:noFill/>
          <a:ln>
            <a:noFill/>
          </a:ln>
        </p:spPr>
      </p:pic>
      <p:pic>
        <p:nvPicPr>
          <p:cNvPr id="1188" name="Google Shape;1188;p61"/>
          <p:cNvPicPr preferRelativeResize="0"/>
          <p:nvPr/>
        </p:nvPicPr>
        <p:blipFill>
          <a:blip r:embed="rId9"/>
          <a:stretch>
            <a:fillRect/>
          </a:stretch>
        </p:blipFill>
        <p:spPr>
          <a:xfrm rot="4127498">
            <a:off x="72390" y="4425315"/>
            <a:ext cx="1279525" cy="801370"/>
          </a:xfrm>
          <a:prstGeom prst="rect">
            <a:avLst/>
          </a:prstGeom>
          <a:noFill/>
          <a:ln>
            <a:noFill/>
          </a:ln>
        </p:spPr>
      </p:pic>
      <p:sp>
        <p:nvSpPr>
          <p:cNvPr id="450" name="Google Shape;450;p35"/>
          <p:cNvSpPr txBox="1">
            <a:spLocks noGrp="1"/>
          </p:cNvSpPr>
          <p:nvPr>
            <p:ph type="ctrTitle"/>
          </p:nvPr>
        </p:nvSpPr>
        <p:spPr>
          <a:xfrm>
            <a:off x="1610261" y="1411931"/>
            <a:ext cx="5308500" cy="19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US" sz="7200" dirty="0">
                <a:solidFill>
                  <a:srgbClr val="8C6646"/>
                </a:solidFill>
                <a:effectLst>
                  <a:innerShdw blurRad="63500" dist="50800" dir="13500000">
                    <a:prstClr val="black">
                      <a:alpha val="50000"/>
                    </a:prstClr>
                  </a:innerShdw>
                </a:effectLst>
                <a:latin typeface="Forte" panose="03060902040502070203" charset="0"/>
                <a:cs typeface="Forte" panose="03060902040502070203" charset="0"/>
                <a:sym typeface="+mn-ea"/>
              </a:rPr>
              <a:t>Activity </a:t>
            </a:r>
            <a:br>
              <a:rPr lang="en-IN" altLang="en-US" sz="7200" dirty="0">
                <a:solidFill>
                  <a:srgbClr val="8C6646"/>
                </a:solidFill>
                <a:effectLst>
                  <a:innerShdw blurRad="63500" dist="50800" dir="13500000">
                    <a:prstClr val="black">
                      <a:alpha val="50000"/>
                    </a:prstClr>
                  </a:innerShdw>
                </a:effectLst>
                <a:latin typeface="Forte" panose="03060902040502070203" charset="0"/>
                <a:cs typeface="Forte" panose="03060902040502070203" charset="0"/>
              </a:rPr>
            </a:br>
            <a:r>
              <a:rPr lang="en-IN" altLang="en-US" sz="7200" dirty="0">
                <a:solidFill>
                  <a:srgbClr val="8C6646"/>
                </a:solidFill>
                <a:effectLst>
                  <a:innerShdw blurRad="63500" dist="50800" dir="13500000">
                    <a:prstClr val="black">
                      <a:alpha val="50000"/>
                    </a:prstClr>
                  </a:innerShdw>
                </a:effectLst>
                <a:latin typeface="Forte" panose="03060902040502070203" charset="0"/>
                <a:cs typeface="Forte" panose="03060902040502070203" charset="0"/>
                <a:sym typeface="+mn-ea"/>
              </a:rPr>
              <a:t>Diagram</a:t>
            </a:r>
            <a:endParaRPr lang="en-IN" altLang="en-GB" sz="7200" dirty="0">
              <a:solidFill>
                <a:srgbClr val="8C6646"/>
              </a:solidFill>
              <a:latin typeface="Forte" panose="03060902040502070203" charset="0"/>
              <a:cs typeface="Forte" panose="03060902040502070203" charset="0"/>
            </a:endParaRPr>
          </a:p>
        </p:txBody>
      </p:sp>
      <p:pic>
        <p:nvPicPr>
          <p:cNvPr id="3" name="Picture 2"/>
          <p:cNvPicPr>
            <a:picLocks noChangeAspect="1"/>
          </p:cNvPicPr>
          <p:nvPr/>
        </p:nvPicPr>
        <p:blipFill rotWithShape="1">
          <a:blip r:embed="rId10">
            <a:extLst>
              <a:ext uri="{BEBA8EAE-BF5A-486C-A8C5-ECC9F3942E4B}">
                <a14:imgProps xmlns:a14="http://schemas.microsoft.com/office/drawing/2010/main">
                  <a14:imgLayer r:embed="rId11">
                    <a14:imgEffect>
                      <a14:backgroundRemoval t="2500" b="89643" l="9211" r="89474">
                        <a14:foregroundMark x1="20614" y1="9286" x2="32018" y2="16786"/>
                        <a14:foregroundMark x1="65789" y1="8571" x2="50439" y2="16429"/>
                        <a14:foregroundMark x1="25877" y1="3929" x2="30263" y2="4286"/>
                        <a14:foregroundMark x1="56140" y1="2857" x2="57018" y2="3571"/>
                        <a14:foregroundMark x1="34211" y1="24643" x2="35088" y2="29643"/>
                        <a14:foregroundMark x1="46930" y1="23929" x2="45614" y2="26786"/>
                        <a14:foregroundMark x1="34649" y1="23571" x2="32895" y2="23929"/>
                        <a14:foregroundMark x1="50000" y1="22857" x2="48684" y2="23571"/>
                        <a14:foregroundMark x1="49123" y1="26429" x2="49561" y2="30000"/>
                        <a14:foregroundMark x1="19298" y1="41071" x2="19737" y2="45357"/>
                        <a14:foregroundMark x1="59649" y1="41429" x2="65351" y2="44643"/>
                        <a14:foregroundMark x1="28947" y1="84286" x2="36842" y2="82857"/>
                        <a14:foregroundMark x1="42982" y1="84643" x2="53947" y2="86071"/>
                        <a14:foregroundMark x1="46491" y1="88571" x2="51754" y2="88929"/>
                        <a14:foregroundMark x1="64035" y1="89643" x2="69298" y2="89643"/>
                        <a14:backgroundMark x1="40351" y1="76786" x2="40351" y2="76786"/>
                      </a14:backgroundRemoval>
                    </a14:imgEffect>
                  </a14:imgLayer>
                </a14:imgProps>
              </a:ext>
            </a:extLst>
          </a:blip>
          <a:srcRect b="5678"/>
          <a:stretch>
            <a:fillRect/>
          </a:stretch>
        </p:blipFill>
        <p:spPr>
          <a:xfrm>
            <a:off x="754098" y="3117884"/>
            <a:ext cx="1724374" cy="1997400"/>
          </a:xfrm>
          <a:prstGeom prst="rect">
            <a:avLst/>
          </a:prstGeom>
        </p:spPr>
      </p:pic>
      <p:grpSp>
        <p:nvGrpSpPr>
          <p:cNvPr id="4" name="Google Shape;544;p38"/>
          <p:cNvGrpSpPr/>
          <p:nvPr/>
        </p:nvGrpSpPr>
        <p:grpSpPr>
          <a:xfrm>
            <a:off x="5882696" y="438675"/>
            <a:ext cx="960146" cy="960146"/>
            <a:chOff x="1037825" y="122625"/>
            <a:chExt cx="709800" cy="709800"/>
          </a:xfrm>
        </p:grpSpPr>
        <p:sp>
          <p:nvSpPr>
            <p:cNvPr id="5" name="Google Shape;545;p38"/>
            <p:cNvSpPr/>
            <p:nvPr/>
          </p:nvSpPr>
          <p:spPr>
            <a:xfrm>
              <a:off x="1037825" y="122625"/>
              <a:ext cx="709800" cy="709800"/>
            </a:xfrm>
            <a:prstGeom prst="ellipse">
              <a:avLst/>
            </a:prstGeom>
            <a:solidFill>
              <a:srgbClr val="FFFFFF">
                <a:alpha val="2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6;p38"/>
            <p:cNvSpPr/>
            <p:nvPr/>
          </p:nvSpPr>
          <p:spPr>
            <a:xfrm>
              <a:off x="1168475" y="253275"/>
              <a:ext cx="448500" cy="448500"/>
            </a:xfrm>
            <a:prstGeom prst="ellipse">
              <a:avLst/>
            </a:prstGeom>
            <a:solidFill>
              <a:srgbClr val="FFFFFF">
                <a:alpha val="6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7;p38"/>
            <p:cNvSpPr/>
            <p:nvPr/>
          </p:nvSpPr>
          <p:spPr>
            <a:xfrm>
              <a:off x="1281275" y="366075"/>
              <a:ext cx="222900" cy="222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1184;p61"/>
          <p:cNvPicPr preferRelativeResize="0"/>
          <p:nvPr/>
        </p:nvPicPr>
        <p:blipFill rotWithShape="1">
          <a:blip r:embed="rId5"/>
          <a:srcRect t="15711"/>
          <a:stretch>
            <a:fillRect/>
          </a:stretch>
        </p:blipFill>
        <p:spPr>
          <a:xfrm>
            <a:off x="-144780" y="-295275"/>
            <a:ext cx="3408680" cy="970280"/>
          </a:xfrm>
          <a:prstGeom prst="rect">
            <a:avLst/>
          </a:prstGeom>
          <a:noFill/>
          <a:ln>
            <a:noFill/>
          </a:ln>
        </p:spPr>
      </p:pic>
      <p:pic>
        <p:nvPicPr>
          <p:cNvPr id="9" name="Google Shape;1186;p61"/>
          <p:cNvPicPr preferRelativeResize="0"/>
          <p:nvPr/>
        </p:nvPicPr>
        <p:blipFill rotWithShape="1">
          <a:blip r:embed="rId7"/>
          <a:srcRect l="8725" b="16867"/>
          <a:stretch>
            <a:fillRect/>
          </a:stretch>
        </p:blipFill>
        <p:spPr>
          <a:xfrm rot="5819833">
            <a:off x="-739140" y="337820"/>
            <a:ext cx="2934970" cy="1875790"/>
          </a:xfrm>
          <a:prstGeom prst="rect">
            <a:avLst/>
          </a:prstGeom>
          <a:noFill/>
          <a:ln>
            <a:noFill/>
          </a:ln>
        </p:spPr>
      </p:pic>
      <p:pic>
        <p:nvPicPr>
          <p:cNvPr id="10" name="Google Shape;1188;p61"/>
          <p:cNvPicPr preferRelativeResize="0"/>
          <p:nvPr/>
        </p:nvPicPr>
        <p:blipFill>
          <a:blip r:embed="rId9"/>
          <a:stretch>
            <a:fillRect/>
          </a:stretch>
        </p:blipFill>
        <p:spPr>
          <a:xfrm rot="4127498">
            <a:off x="88265" y="4417695"/>
            <a:ext cx="1279525" cy="80137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blinds(horizontal)">
                                      <p:cBhvr>
                                        <p:cTn id="7"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p:bldP spid="45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oogle Shape;1416;p69"/>
          <p:cNvGrpSpPr/>
          <p:nvPr/>
        </p:nvGrpSpPr>
        <p:grpSpPr>
          <a:xfrm>
            <a:off x="4166321" y="115875"/>
            <a:ext cx="348775" cy="293615"/>
            <a:chOff x="1037825" y="122625"/>
            <a:chExt cx="709800" cy="709800"/>
          </a:xfrm>
        </p:grpSpPr>
        <p:sp>
          <p:nvSpPr>
            <p:cNvPr id="13" name="Google Shape;1417;p69"/>
            <p:cNvSpPr/>
            <p:nvPr/>
          </p:nvSpPr>
          <p:spPr>
            <a:xfrm>
              <a:off x="1037825" y="122625"/>
              <a:ext cx="709800" cy="709800"/>
            </a:xfrm>
            <a:prstGeom prst="ellipse">
              <a:avLst/>
            </a:prstGeom>
            <a:solidFill>
              <a:srgbClr val="FFFFFF">
                <a:alpha val="2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18;p69"/>
            <p:cNvSpPr/>
            <p:nvPr/>
          </p:nvSpPr>
          <p:spPr>
            <a:xfrm>
              <a:off x="1168475" y="253275"/>
              <a:ext cx="448500" cy="448500"/>
            </a:xfrm>
            <a:prstGeom prst="ellipse">
              <a:avLst/>
            </a:prstGeom>
            <a:solidFill>
              <a:srgbClr val="FFFFFF">
                <a:alpha val="6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19;p69"/>
            <p:cNvSpPr/>
            <p:nvPr/>
          </p:nvSpPr>
          <p:spPr>
            <a:xfrm>
              <a:off x="1281275" y="366075"/>
              <a:ext cx="222900" cy="222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Oval 10"/>
          <p:cNvSpPr/>
          <p:nvPr/>
        </p:nvSpPr>
        <p:spPr>
          <a:xfrm>
            <a:off x="4279246" y="196621"/>
            <a:ext cx="110720" cy="99711"/>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2500" b="89643" l="9211" r="89474">
                        <a14:foregroundMark x1="20614" y1="9286" x2="32018" y2="16786"/>
                        <a14:foregroundMark x1="65789" y1="8571" x2="50439" y2="16429"/>
                        <a14:foregroundMark x1="25877" y1="3929" x2="30263" y2="4286"/>
                        <a14:foregroundMark x1="56140" y1="2857" x2="57018" y2="3571"/>
                        <a14:foregroundMark x1="34211" y1="24643" x2="35088" y2="29643"/>
                        <a14:foregroundMark x1="46930" y1="23929" x2="45614" y2="26786"/>
                        <a14:foregroundMark x1="34649" y1="23571" x2="32895" y2="23929"/>
                        <a14:foregroundMark x1="50000" y1="22857" x2="48684" y2="23571"/>
                        <a14:foregroundMark x1="49123" y1="26429" x2="49561" y2="30000"/>
                        <a14:foregroundMark x1="19298" y1="41071" x2="19737" y2="45357"/>
                        <a14:foregroundMark x1="59649" y1="41429" x2="65351" y2="44643"/>
                        <a14:foregroundMark x1="28947" y1="84286" x2="36842" y2="82857"/>
                        <a14:foregroundMark x1="42982" y1="84643" x2="53947" y2="86071"/>
                        <a14:foregroundMark x1="46491" y1="88571" x2="51754" y2="88929"/>
                        <a14:foregroundMark x1="64035" y1="89643" x2="69298" y2="89643"/>
                        <a14:backgroundMark x1="40351" y1="76786" x2="40351" y2="76786"/>
                      </a14:backgroundRemoval>
                    </a14:imgEffect>
                  </a14:imgLayer>
                </a14:imgProps>
              </a:ext>
            </a:extLst>
          </a:blip>
          <a:srcRect b="5678"/>
          <a:stretch>
            <a:fillRect/>
          </a:stretch>
        </p:blipFill>
        <p:spPr>
          <a:xfrm>
            <a:off x="7171714" y="2654581"/>
            <a:ext cx="1724374" cy="1997400"/>
          </a:xfrm>
          <a:prstGeom prst="rect">
            <a:avLst/>
          </a:prstGeom>
        </p:spPr>
      </p:pic>
      <p:pic>
        <p:nvPicPr>
          <p:cNvPr id="1118" name="Google Shape;1118;p59"/>
          <p:cNvPicPr preferRelativeResize="0"/>
          <p:nvPr/>
        </p:nvPicPr>
        <p:blipFill>
          <a:blip r:embed="rId4"/>
          <a:stretch>
            <a:fillRect/>
          </a:stretch>
        </p:blipFill>
        <p:spPr>
          <a:xfrm rot="-12">
            <a:off x="-608500" y="1200154"/>
            <a:ext cx="2213950" cy="3839067"/>
          </a:xfrm>
          <a:prstGeom prst="rect">
            <a:avLst/>
          </a:prstGeom>
          <a:noFill/>
          <a:ln>
            <a:noFill/>
          </a:ln>
        </p:spPr>
      </p:pic>
      <p:pic>
        <p:nvPicPr>
          <p:cNvPr id="1143" name="Google Shape;1143;p59"/>
          <p:cNvPicPr preferRelativeResize="0"/>
          <p:nvPr/>
        </p:nvPicPr>
        <p:blipFill>
          <a:blip r:embed="rId5"/>
          <a:stretch>
            <a:fillRect/>
          </a:stretch>
        </p:blipFill>
        <p:spPr>
          <a:xfrm rot="7199978">
            <a:off x="-152887" y="4117692"/>
            <a:ext cx="1102276" cy="868220"/>
          </a:xfrm>
          <a:prstGeom prst="rect">
            <a:avLst/>
          </a:prstGeom>
          <a:noFill/>
          <a:ln>
            <a:noFill/>
          </a:ln>
        </p:spPr>
      </p:pic>
      <p:pic>
        <p:nvPicPr>
          <p:cNvPr id="1144" name="Google Shape;1144;p59"/>
          <p:cNvPicPr preferRelativeResize="0"/>
          <p:nvPr/>
        </p:nvPicPr>
        <p:blipFill rotWithShape="1">
          <a:blip r:embed="rId6"/>
          <a:srcRect l="-426" t="-5135" r="58627" b="23754"/>
          <a:stretch>
            <a:fillRect/>
          </a:stretch>
        </p:blipFill>
        <p:spPr>
          <a:xfrm>
            <a:off x="7874302" y="1840300"/>
            <a:ext cx="1429450" cy="3275601"/>
          </a:xfrm>
          <a:prstGeom prst="rect">
            <a:avLst/>
          </a:prstGeom>
          <a:noFill/>
          <a:ln>
            <a:noFill/>
          </a:ln>
        </p:spPr>
      </p:pic>
      <p:pic>
        <p:nvPicPr>
          <p:cNvPr id="1145" name="Google Shape;1145;p59"/>
          <p:cNvPicPr preferRelativeResize="0"/>
          <p:nvPr/>
        </p:nvPicPr>
        <p:blipFill rotWithShape="1">
          <a:blip r:embed="rId7"/>
          <a:srcRect r="28433" b="45711"/>
          <a:stretch>
            <a:fillRect/>
          </a:stretch>
        </p:blipFill>
        <p:spPr>
          <a:xfrm rot="13">
            <a:off x="8033910" y="1497048"/>
            <a:ext cx="1269833" cy="1186255"/>
          </a:xfrm>
          <a:prstGeom prst="rect">
            <a:avLst/>
          </a:prstGeom>
          <a:noFill/>
          <a:ln>
            <a:noFill/>
          </a:ln>
        </p:spPr>
      </p:pic>
      <p:pic>
        <p:nvPicPr>
          <p:cNvPr id="1146" name="Google Shape;1146;p59"/>
          <p:cNvPicPr preferRelativeResize="0"/>
          <p:nvPr/>
        </p:nvPicPr>
        <p:blipFill>
          <a:blip r:embed="rId8"/>
          <a:stretch>
            <a:fillRect/>
          </a:stretch>
        </p:blipFill>
        <p:spPr>
          <a:xfrm rot="-900020">
            <a:off x="7344017" y="515707"/>
            <a:ext cx="1199644" cy="1183105"/>
          </a:xfrm>
          <a:prstGeom prst="rect">
            <a:avLst/>
          </a:prstGeom>
          <a:noFill/>
          <a:ln>
            <a:noFill/>
          </a:ln>
        </p:spPr>
      </p:pic>
      <p:pic>
        <p:nvPicPr>
          <p:cNvPr id="447" name="Google Shape;447;p35"/>
          <p:cNvPicPr preferRelativeResize="0"/>
          <p:nvPr/>
        </p:nvPicPr>
        <p:blipFill rotWithShape="1">
          <a:blip r:embed="rId9"/>
          <a:srcRect l="20432" b="9543"/>
          <a:stretch>
            <a:fillRect/>
          </a:stretch>
        </p:blipFill>
        <p:spPr>
          <a:xfrm>
            <a:off x="-165100" y="1208380"/>
            <a:ext cx="2845251" cy="3908000"/>
          </a:xfrm>
          <a:prstGeom prst="rect">
            <a:avLst/>
          </a:prstGeom>
          <a:noFill/>
          <a:ln>
            <a:noFill/>
          </a:ln>
        </p:spPr>
      </p:pic>
      <p:pic>
        <p:nvPicPr>
          <p:cNvPr id="5" name="Google Shape;1146;p59"/>
          <p:cNvPicPr preferRelativeResize="0"/>
          <p:nvPr/>
        </p:nvPicPr>
        <p:blipFill>
          <a:blip r:embed="rId8"/>
          <a:stretch>
            <a:fillRect/>
          </a:stretch>
        </p:blipFill>
        <p:spPr>
          <a:xfrm rot="-900020">
            <a:off x="7369417" y="522692"/>
            <a:ext cx="1199644" cy="1183105"/>
          </a:xfrm>
          <a:prstGeom prst="rect">
            <a:avLst/>
          </a:prstGeom>
          <a:noFill/>
          <a:ln>
            <a:noFill/>
          </a:ln>
        </p:spPr>
      </p:pic>
      <p:pic>
        <p:nvPicPr>
          <p:cNvPr id="7" name="Google Shape;1144;p59"/>
          <p:cNvPicPr preferRelativeResize="0"/>
          <p:nvPr/>
        </p:nvPicPr>
        <p:blipFill rotWithShape="1">
          <a:blip r:embed="rId6"/>
          <a:srcRect l="-426" t="-5135" r="58627" b="23754"/>
          <a:stretch>
            <a:fillRect/>
          </a:stretch>
        </p:blipFill>
        <p:spPr>
          <a:xfrm>
            <a:off x="7885732" y="1841570"/>
            <a:ext cx="1429450" cy="3275601"/>
          </a:xfrm>
          <a:prstGeom prst="rect">
            <a:avLst/>
          </a:prstGeom>
          <a:noFill/>
          <a:ln>
            <a:noFill/>
          </a:ln>
        </p:spPr>
      </p:pic>
      <p:pic>
        <p:nvPicPr>
          <p:cNvPr id="8" name="Google Shape;1146;p59"/>
          <p:cNvPicPr preferRelativeResize="0"/>
          <p:nvPr/>
        </p:nvPicPr>
        <p:blipFill>
          <a:blip r:embed="rId8"/>
          <a:stretch>
            <a:fillRect/>
          </a:stretch>
        </p:blipFill>
        <p:spPr>
          <a:xfrm rot="-900020">
            <a:off x="7380847" y="523962"/>
            <a:ext cx="1199644" cy="1183105"/>
          </a:xfrm>
          <a:prstGeom prst="rect">
            <a:avLst/>
          </a:prstGeom>
          <a:noFill/>
          <a:ln>
            <a:noFill/>
          </a:ln>
        </p:spPr>
      </p:pic>
      <p:pic>
        <p:nvPicPr>
          <p:cNvPr id="2" name="Picture 1"/>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526947" y="98929"/>
            <a:ext cx="4449586" cy="4827991"/>
          </a:xfrm>
          <a:prstGeom prst="rect">
            <a:avLst/>
          </a:prstGeom>
          <a:noFill/>
          <a:ln>
            <a:noFill/>
          </a:ln>
          <a:effectLst>
            <a:softEdge rad="38100"/>
          </a:effectLst>
        </p:spPr>
      </p:pic>
      <p:pic>
        <p:nvPicPr>
          <p:cNvPr id="3" name="Google Shape;604;p40"/>
          <p:cNvPicPr preferRelativeResize="0"/>
          <p:nvPr/>
        </p:nvPicPr>
        <p:blipFill rotWithShape="1">
          <a:blip r:embed="rId12">
            <a:extLst>
              <a:ext uri="{BEBA8EAE-BF5A-486C-A8C5-ECC9F3942E4B}">
                <a14:imgProps xmlns:a14="http://schemas.microsoft.com/office/drawing/2010/main">
                  <a14:imgLayer r:embed="rId13">
                    <a14:imgEffect>
                      <a14:backgroundRemoval t="10000" b="90000" l="7047" r="63426">
                        <a14:backgroundMark x1="30545" y1="21230" x2="32727" y2="31242"/>
                        <a14:backgroundMark x1="33818" y1="17008" x2="58636" y2="72738"/>
                        <a14:backgroundMark x1="28364" y1="24125" x2="52091" y2="82750"/>
                        <a14:backgroundMark x1="17818" y1="12063" x2="36818" y2="61279"/>
                        <a14:backgroundMark x1="26545" y1="28830" x2="38818" y2="62002"/>
                        <a14:backgroundMark x1="33455" y1="29554" x2="45364" y2="74065"/>
                        <a14:backgroundMark x1="38091" y1="24367" x2="47727" y2="91918"/>
                        <a14:backgroundMark x1="38273" y1="14234" x2="47545" y2="55489"/>
                        <a14:backgroundMark x1="31727" y1="13510" x2="37727" y2="54765"/>
                        <a14:backgroundMark x1="13909" y1="13993" x2="37727" y2="18697"/>
                        <a14:backgroundMark x1="33636" y1="10133" x2="44636" y2="25452"/>
                        <a14:backgroundMark x1="43273" y1="25452" x2="51636" y2="57298"/>
                        <a14:backgroundMark x1="43273" y1="56092" x2="56909" y2="99517"/>
                        <a14:backgroundMark x1="46273" y1="55850" x2="69545" y2="30277"/>
                        <a14:backgroundMark x1="24000" y1="29795" x2="44455" y2="75754"/>
                        <a14:backgroundMark x1="47182" y1="56574" x2="56273" y2="89867"/>
                        <a14:backgroundMark x1="24364" y1="33776" x2="43091" y2="76840"/>
                      </a14:backgroundRemoval>
                    </a14:imgEffect>
                  </a14:imgLayer>
                </a14:imgProps>
              </a:ext>
            </a:extLst>
          </a:blip>
          <a:srcRect r="29527"/>
          <a:stretch>
            <a:fillRect/>
          </a:stretch>
        </p:blipFill>
        <p:spPr>
          <a:xfrm>
            <a:off x="-628790" y="-595694"/>
            <a:ext cx="628790" cy="673683"/>
          </a:xfrm>
          <a:prstGeom prst="rect">
            <a:avLst/>
          </a:prstGeom>
          <a:noFill/>
          <a:ln>
            <a:noFill/>
          </a:ln>
        </p:spPr>
      </p:pic>
      <p:pic>
        <p:nvPicPr>
          <p:cNvPr id="4" name="Google Shape;1186;p61"/>
          <p:cNvPicPr preferRelativeResize="0"/>
          <p:nvPr/>
        </p:nvPicPr>
        <p:blipFill rotWithShape="1">
          <a:blip r:embed="rId14">
            <a:extLst>
              <a:ext uri="{BEBA8EAE-BF5A-486C-A8C5-ECC9F3942E4B}">
                <a14:imgProps xmlns:a14="http://schemas.microsoft.com/office/drawing/2010/main">
                  <a14:imgLayer r:embed="rId15">
                    <a14:imgEffect>
                      <a14:backgroundRemoval t="8313" b="74819" l="17853" r="90873">
                        <a14:backgroundMark x1="31034" y1="70459" x2="86311" y2="42202"/>
                        <a14:backgroundMark x1="26855" y1="37431" x2="77325" y2="27156"/>
                        <a14:backgroundMark x1="22989" y1="45872" x2="97388" y2="18899"/>
                        <a14:backgroundMark x1="97388" y1="18899" x2="97388" y2="18899"/>
                        <a14:backgroundMark x1="29258" y1="59633" x2="71473" y2="51743"/>
                        <a14:backgroundMark x1="18391" y1="47156" x2="80251" y2="50826"/>
                        <a14:backgroundMark x1="25810" y1="29358" x2="33751" y2="23303"/>
                        <a14:backgroundMark x1="60188" y1="34679" x2="90909" y2="27156"/>
                        <a14:backgroundMark x1="46813" y1="22752" x2="64263" y2="17982"/>
                        <a14:backgroundMark x1="13480" y1="39817" x2="36259" y2="23486"/>
                        <a14:backgroundMark x1="45664" y1="24220" x2="71160" y2="14495"/>
                        <a14:backgroundMark x1="62905" y1="22385" x2="83281" y2="22569"/>
                        <a14:backgroundMark x1="8046" y1="59633" x2="39289" y2="53211"/>
                        <a14:backgroundMark x1="49425" y1="33028" x2="79728" y2="10642"/>
                      </a14:backgroundRemoval>
                    </a14:imgEffect>
                  </a14:imgLayer>
                </a14:imgProps>
              </a:ext>
            </a:extLst>
          </a:blip>
          <a:srcRect l="8725" b="16867"/>
          <a:stretch>
            <a:fillRect/>
          </a:stretch>
        </p:blipFill>
        <p:spPr>
          <a:xfrm rot="5819833">
            <a:off x="-616578" y="-136028"/>
            <a:ext cx="688118" cy="449104"/>
          </a:xfrm>
          <a:prstGeom prst="rect">
            <a:avLst/>
          </a:prstGeom>
          <a:noFill/>
          <a:ln>
            <a:noFill/>
          </a:ln>
        </p:spPr>
      </p:pic>
      <p:sp>
        <p:nvSpPr>
          <p:cNvPr id="10" name="Google Shape;450;p35"/>
          <p:cNvSpPr txBox="1"/>
          <p:nvPr/>
        </p:nvSpPr>
        <p:spPr>
          <a:xfrm>
            <a:off x="430839" y="232793"/>
            <a:ext cx="1615241" cy="837581"/>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ermanent Marker"/>
              <a:buNone/>
              <a:defRPr sz="3000" b="0" i="0" u="none" strike="noStrike" cap="none">
                <a:solidFill>
                  <a:schemeClr val="dk1"/>
                </a:solidFill>
                <a:latin typeface="Permanent Marker"/>
                <a:ea typeface="Permanent Marker"/>
                <a:cs typeface="Permanent Marker"/>
                <a:sym typeface="Permanent Marker"/>
              </a:defRPr>
            </a:lvl1pPr>
            <a:lvl2pPr marR="0" lvl="1"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US" sz="2800" dirty="0">
                <a:solidFill>
                  <a:srgbClr val="8C6646"/>
                </a:solidFill>
                <a:effectLst>
                  <a:innerShdw blurRad="63500" dist="50800" dir="13500000">
                    <a:prstClr val="black">
                      <a:alpha val="50000"/>
                    </a:prstClr>
                  </a:innerShdw>
                </a:effectLst>
                <a:latin typeface="Forte" panose="03060902040502070203" charset="0"/>
                <a:cs typeface="Forte" panose="03060902040502070203" charset="0"/>
                <a:sym typeface="+mn-ea"/>
              </a:rPr>
              <a:t>Activity </a:t>
            </a:r>
            <a:br>
              <a:rPr lang="en-IN" altLang="en-US" sz="2800" dirty="0">
                <a:solidFill>
                  <a:srgbClr val="8C6646"/>
                </a:solidFill>
                <a:effectLst>
                  <a:innerShdw blurRad="63500" dist="50800" dir="13500000">
                    <a:prstClr val="black">
                      <a:alpha val="50000"/>
                    </a:prstClr>
                  </a:innerShdw>
                </a:effectLst>
                <a:latin typeface="Forte" panose="03060902040502070203" charset="0"/>
                <a:cs typeface="Forte" panose="03060902040502070203" charset="0"/>
              </a:rPr>
            </a:br>
            <a:r>
              <a:rPr lang="en-IN" altLang="en-US" sz="2800" dirty="0">
                <a:solidFill>
                  <a:srgbClr val="8C6646"/>
                </a:solidFill>
                <a:effectLst>
                  <a:innerShdw blurRad="63500" dist="50800" dir="13500000">
                    <a:prstClr val="black">
                      <a:alpha val="50000"/>
                    </a:prstClr>
                  </a:innerShdw>
                </a:effectLst>
                <a:latin typeface="Forte" panose="03060902040502070203" charset="0"/>
                <a:cs typeface="Forte" panose="03060902040502070203" charset="0"/>
                <a:sym typeface="+mn-ea"/>
              </a:rPr>
              <a:t>Diagram</a:t>
            </a:r>
            <a:endParaRPr lang="en-IN" altLang="en-GB" sz="2800" dirty="0">
              <a:solidFill>
                <a:srgbClr val="8C6646"/>
              </a:solidFill>
              <a:latin typeface="Forte" panose="03060902040502070203" charset="0"/>
              <a:cs typeface="Forte" panose="03060902040502070203" charset="0"/>
            </a:endParaRPr>
          </a:p>
        </p:txBody>
      </p:sp>
      <p:pic>
        <p:nvPicPr>
          <p:cNvPr id="16" name="Google Shape;1411;p69"/>
          <p:cNvPicPr preferRelativeResize="0"/>
          <p:nvPr/>
        </p:nvPicPr>
        <p:blipFill>
          <a:blip r:embed="rId16">
            <a:extLst>
              <a:ext uri="{BEBA8EAE-BF5A-486C-A8C5-ECC9F3942E4B}">
                <a14:imgProps xmlns:a14="http://schemas.microsoft.com/office/drawing/2010/main">
                  <a14:imgLayer r:embed="rId17">
                    <a14:imgEffect>
                      <a14:backgroundRemoval t="10000" b="90000" l="10000" r="90000">
                        <a14:backgroundMark x1="11654" y1="27383" x2="63582" y2="68859"/>
                        <a14:backgroundMark x1="21765" y1="30738" x2="74550" y2="15839"/>
                        <a14:backgroundMark x1="35390" y1="17181" x2="82091" y2="42282"/>
                        <a14:backgroundMark x1="36675" y1="37987" x2="80291" y2="69262"/>
                        <a14:backgroundMark x1="60497" y1="24430" x2="88260" y2="49128"/>
                        <a14:backgroundMark x1="69323" y1="23490" x2="95287" y2="50470"/>
                        <a14:backgroundMark x1="53470" y1="28859" x2="87318" y2="77987"/>
                        <a14:backgroundMark x1="36675" y1="36107" x2="70608" y2="70336"/>
                        <a14:backgroundMark x1="31448" y1="26443" x2="65296" y2="63490"/>
                        <a14:backgroundMark x1="70180" y1="17181" x2="92202" y2="50470"/>
                        <a14:backgroundMark x1="41560" y1="46711" x2="60497" y2="90470"/>
                        <a14:backgroundMark x1="61354" y1="41342" x2="93916" y2="83356"/>
                        <a14:backgroundMark x1="58269" y1="35570" x2="92202" y2="79463"/>
                        <a14:backgroundMark x1="27935" y1="22550" x2="18680" y2="13826"/>
                        <a14:backgroundMark x1="61782" y1="30738" x2="82091" y2="70336"/>
                        <a14:backgroundMark x1="60925" y1="55302" x2="84233" y2="82819"/>
                        <a14:backgroundMark x1="74122" y1="44698" x2="86033" y2="72215"/>
                      </a14:backgroundRemoval>
                    </a14:imgEffect>
                  </a14:imgLayer>
                </a14:imgProps>
              </a:ext>
            </a:extLst>
          </a:blip>
          <a:stretch>
            <a:fillRect/>
          </a:stretch>
        </p:blipFill>
        <p:spPr>
          <a:xfrm>
            <a:off x="-813707" y="-390831"/>
            <a:ext cx="480745" cy="439009"/>
          </a:xfrm>
          <a:prstGeom prst="rect">
            <a:avLst/>
          </a:prstGeom>
          <a:noFill/>
          <a:ln>
            <a:noFill/>
          </a:ln>
        </p:spPr>
      </p:pic>
      <p:pic>
        <p:nvPicPr>
          <p:cNvPr id="17" name="Google Shape;1412;p69"/>
          <p:cNvPicPr preferRelativeResize="0"/>
          <p:nvPr/>
        </p:nvPicPr>
        <p:blipFill>
          <a:blip r:embed="rId16">
            <a:extLst>
              <a:ext uri="{BEBA8EAE-BF5A-486C-A8C5-ECC9F3942E4B}">
                <a14:imgProps xmlns:a14="http://schemas.microsoft.com/office/drawing/2010/main">
                  <a14:imgLayer r:embed="rId18">
                    <a14:imgEffect>
                      <a14:backgroundRemoval t="10000" b="90000" l="10000" r="90000">
                        <a14:backgroundMark x1="21937" y1="26040" x2="63753" y2="12081"/>
                        <a14:backgroundMark x1="63753" y1="12081" x2="75664" y2="32886"/>
                        <a14:backgroundMark x1="29392" y1="57718" x2="76778" y2="18121"/>
                        <a14:backgroundMark x1="76778" y1="18121" x2="77978" y2="18121"/>
                        <a14:backgroundMark x1="46444" y1="71275" x2="76692" y2="38523"/>
                        <a14:backgroundMark x1="86718" y1="26577" x2="51157" y2="60537"/>
                        <a14:backgroundMark x1="51928" y1="29530" x2="32391" y2="46443"/>
                        <a14:backgroundMark x1="27421" y1="36779" x2="20394" y2="39597"/>
                        <a14:backgroundMark x1="29649" y1="28322" x2="12425" y2="35168"/>
                        <a14:backgroundMark x1="40703" y1="52081" x2="20223" y2="87651"/>
                        <a14:backgroundMark x1="21937" y1="41879" x2="9169" y2="61074"/>
                        <a14:backgroundMark x1="32391" y1="46443" x2="18166" y2="67248"/>
                        <a14:backgroundMark x1="32905" y1="44698" x2="16452" y2="74094"/>
                        <a14:backgroundMark x1="32391" y1="45235" x2="16967" y2="71275"/>
                        <a14:backgroundMark x1="29220" y1="46711" x2="11654" y2="77718"/>
                      </a14:backgroundRemoval>
                    </a14:imgEffect>
                  </a14:imgLayer>
                </a14:imgProps>
              </a:ext>
            </a:extLst>
          </a:blip>
          <a:stretch>
            <a:fillRect/>
          </a:stretch>
        </p:blipFill>
        <p:spPr>
          <a:xfrm>
            <a:off x="8998866" y="-645100"/>
            <a:ext cx="1269840" cy="562244"/>
          </a:xfrm>
          <a:prstGeom prst="rect">
            <a:avLst/>
          </a:prstGeom>
          <a:noFill/>
          <a:ln>
            <a:noFill/>
          </a:ln>
        </p:spPr>
      </p:pic>
      <p:pic>
        <p:nvPicPr>
          <p:cNvPr id="18" name="Google Shape;1414;p69"/>
          <p:cNvPicPr preferRelativeResize="0"/>
          <p:nvPr/>
        </p:nvPicPr>
        <p:blipFill>
          <a:blip r:embed="rId19">
            <a:extLst>
              <a:ext uri="{BEBA8EAE-BF5A-486C-A8C5-ECC9F3942E4B}">
                <a14:imgProps xmlns:a14="http://schemas.microsoft.com/office/drawing/2010/main">
                  <a14:imgLayer r:embed="rId20">
                    <a14:imgEffect>
                      <a14:backgroundRemoval t="10000" b="90000" l="10000" r="90000">
                        <a14:backgroundMark x1="81141" y1="30208" x2="24069" y2="75417"/>
                        <a14:backgroundMark x1="57072" y1="17708" x2="17122" y2="89792"/>
                        <a14:backgroundMark x1="90571" y1="19792" x2="22829" y2="59792"/>
                        <a14:backgroundMark x1="61538" y1="19792" x2="19355" y2="68958"/>
                        <a14:backgroundMark x1="60794" y1="11875" x2="18610" y2="83333"/>
                        <a14:backgroundMark x1="55087" y1="18542" x2="496" y2="93125"/>
                        <a14:backgroundMark x1="70471" y1="41875" x2="25558" y2="65000"/>
                        <a14:backgroundMark x1="77419" y1="56250" x2="20099" y2="67500"/>
                        <a14:backgroundMark x1="77916" y1="22500" x2="34243" y2="40000"/>
                      </a14:backgroundRemoval>
                    </a14:imgEffect>
                  </a14:imgLayer>
                </a14:imgProps>
              </a:ext>
            </a:extLst>
          </a:blip>
          <a:stretch>
            <a:fillRect/>
          </a:stretch>
        </p:blipFill>
        <p:spPr>
          <a:xfrm rot="14399990">
            <a:off x="-552958" y="101415"/>
            <a:ext cx="276625" cy="230332"/>
          </a:xfrm>
          <a:prstGeom prst="rect">
            <a:avLst/>
          </a:prstGeom>
          <a:noFill/>
          <a:ln>
            <a:noFill/>
          </a:ln>
        </p:spPr>
      </p:pic>
      <p:pic>
        <p:nvPicPr>
          <p:cNvPr id="19" name="Google Shape;1424;p69"/>
          <p:cNvPicPr preferRelativeResize="0"/>
          <p:nvPr/>
        </p:nvPicPr>
        <p:blipFill rotWithShape="1">
          <a:blip r:embed="rId21">
            <a:extLst>
              <a:ext uri="{BEBA8EAE-BF5A-486C-A8C5-ECC9F3942E4B}">
                <a14:imgProps xmlns:a14="http://schemas.microsoft.com/office/drawing/2010/main">
                  <a14:imgLayer r:embed="rId22">
                    <a14:imgEffect>
                      <a14:backgroundRemoval t="24140" b="91571" l="10000" r="90000"/>
                    </a14:imgEffect>
                  </a14:imgLayer>
                </a14:imgProps>
              </a:ext>
            </a:extLst>
          </a:blip>
          <a:srcRect t="15711"/>
          <a:stretch>
            <a:fillRect/>
          </a:stretch>
        </p:blipFill>
        <p:spPr>
          <a:xfrm>
            <a:off x="-245752" y="-786662"/>
            <a:ext cx="499707" cy="197420"/>
          </a:xfrm>
          <a:prstGeom prst="rect">
            <a:avLst/>
          </a:prstGeom>
          <a:noFill/>
          <a:ln>
            <a:noFill/>
          </a:ln>
        </p:spPr>
      </p:pic>
      <p:pic>
        <p:nvPicPr>
          <p:cNvPr id="20" name="Google Shape;1435;p69"/>
          <p:cNvPicPr preferRelativeResize="0"/>
          <p:nvPr/>
        </p:nvPicPr>
        <p:blipFill rotWithShape="1">
          <a:blip r:embed="rId23">
            <a:extLst>
              <a:ext uri="{BEBA8EAE-BF5A-486C-A8C5-ECC9F3942E4B}">
                <a14:imgProps xmlns:a14="http://schemas.microsoft.com/office/drawing/2010/main">
                  <a14:imgLayer r:embed="rId24">
                    <a14:imgEffect>
                      <a14:backgroundRemoval t="10000" b="90000" l="3456" r="31105">
                        <a14:backgroundMark x1="6694" y1="14731" x2="18629" y2="46228"/>
                        <a14:backgroundMark x1="18629" y1="46228" x2="26935" y2="29102"/>
                        <a14:backgroundMark x1="26935" y1="29102" x2="23871" y2="48982"/>
                        <a14:backgroundMark x1="23871" y1="48982" x2="12500" y2="79641"/>
                        <a14:backgroundMark x1="12500" y1="79641" x2="19919" y2="62994"/>
                        <a14:backgroundMark x1="19919" y1="62994" x2="26452" y2="71018"/>
                        <a14:backgroundMark x1="26452" y1="71018" x2="22419" y2="84431"/>
                        <a14:backgroundMark x1="14758" y1="37844" x2="13145" y2="82754"/>
                        <a14:backgroundMark x1="13145" y1="82754" x2="12500" y2="87186"/>
                        <a14:backgroundMark x1="17661" y1="26347" x2="29758" y2="21677"/>
                        <a14:backgroundMark x1="23548" y1="47665" x2="27581" y2="75689"/>
                        <a14:backgroundMark x1="24597" y1="49222" x2="32984" y2="46707"/>
                        <a14:backgroundMark x1="6048" y1="29940" x2="10887" y2="37246"/>
                        <a14:backgroundMark x1="10726" y1="18323" x2="15403" y2="19880"/>
                        <a14:backgroundMark x1="27903" y1="62874" x2="29274" y2="78683"/>
                        <a14:backgroundMark x1="29274" y1="78683" x2="23387" y2="89222"/>
                        <a14:backgroundMark x1="23387" y1="89222" x2="23387" y2="89222"/>
                        <a14:backgroundMark x1="10081" y1="82635" x2="8065" y2="88623"/>
                        <a14:backgroundMark x1="11532" y1="17365" x2="16452" y2="22275"/>
                        <a14:backgroundMark x1="5806" y1="30419" x2="10726" y2="37725"/>
                      </a14:backgroundRemoval>
                    </a14:imgEffect>
                  </a14:imgLayer>
                </a14:imgProps>
              </a:ext>
            </a:extLst>
          </a:blip>
          <a:srcRect r="65439"/>
          <a:stretch>
            <a:fillRect/>
          </a:stretch>
        </p:blipFill>
        <p:spPr>
          <a:xfrm>
            <a:off x="9315183" y="1213582"/>
            <a:ext cx="478674" cy="4190101"/>
          </a:xfrm>
          <a:prstGeom prst="rect">
            <a:avLst/>
          </a:prstGeom>
          <a:noFill/>
          <a:ln>
            <a:noFill/>
          </a:ln>
        </p:spPr>
      </p:pic>
      <p:pic>
        <p:nvPicPr>
          <p:cNvPr id="21" name="Google Shape;1434;p69"/>
          <p:cNvPicPr preferRelativeResize="0"/>
          <p:nvPr/>
        </p:nvPicPr>
        <p:blipFill>
          <a:blip r:embed="rId25">
            <a:extLst>
              <a:ext uri="{BEBA8EAE-BF5A-486C-A8C5-ECC9F3942E4B}">
                <a14:imgProps xmlns:a14="http://schemas.microsoft.com/office/drawing/2010/main">
                  <a14:imgLayer r:embed="rId26">
                    <a14:imgEffect>
                      <a14:backgroundRemoval t="10000" b="90000" l="10000" r="90000">
                        <a14:backgroundMark x1="48291" y1="51075" x2="3593" y2="63441"/>
                        <a14:backgroundMark x1="30061" y1="49462" x2="76424" y2="58602"/>
                        <a14:backgroundMark x1="45048" y1="41398" x2="79404" y2="43548"/>
                        <a14:backgroundMark x1="87555" y1="61290" x2="80631" y2="69892"/>
                        <a14:backgroundMark x1="84137" y1="43011" x2="80018" y2="49462"/>
                        <a14:backgroundMark x1="21823" y1="50538" x2="27082" y2="51075"/>
                        <a14:backgroundMark x1="15776" y1="43548" x2="16652" y2="54301"/>
                      </a14:backgroundRemoval>
                    </a14:imgEffect>
                  </a14:imgLayer>
                </a14:imgProps>
              </a:ext>
            </a:extLst>
          </a:blip>
          <a:stretch>
            <a:fillRect/>
          </a:stretch>
        </p:blipFill>
        <p:spPr>
          <a:xfrm rot="19698821" flipH="1">
            <a:off x="-1221070" y="3956861"/>
            <a:ext cx="947759" cy="373894"/>
          </a:xfrm>
          <a:prstGeom prst="rect">
            <a:avLst/>
          </a:prstGeom>
          <a:noFill/>
          <a:ln>
            <a:noFill/>
          </a:ln>
        </p:spPr>
      </p:pic>
      <p:pic>
        <p:nvPicPr>
          <p:cNvPr id="22" name="Google Shape;1436;p69"/>
          <p:cNvPicPr preferRelativeResize="0"/>
          <p:nvPr/>
        </p:nvPicPr>
        <p:blipFill>
          <a:blip r:embed="rId27">
            <a:extLst>
              <a:ext uri="{BEBA8EAE-BF5A-486C-A8C5-ECC9F3942E4B}">
                <a14:imgProps xmlns:a14="http://schemas.microsoft.com/office/drawing/2010/main">
                  <a14:imgLayer r:embed="rId28">
                    <a14:imgEffect>
                      <a14:backgroundRemoval t="10000" b="90000" l="10000" r="90000">
                        <a14:backgroundMark x1="27937" y1="14256" x2="90862" y2="57856"/>
                        <a14:backgroundMark x1="90862" y1="57856" x2="27937" y2="27680"/>
                        <a14:backgroundMark x1="52742" y1="10822" x2="61619" y2="61707"/>
                        <a14:backgroundMark x1="61619" y1="61707" x2="42037" y2="24142"/>
                        <a14:backgroundMark x1="61619" y1="55879" x2="70757" y2="79709"/>
                        <a14:backgroundMark x1="61619" y1="57336" x2="70757" y2="56920"/>
                        <a14:backgroundMark x1="60052" y1="56920" x2="61619" y2="71280"/>
                        <a14:backgroundMark x1="65274" y1="55463" x2="81462" y2="60562"/>
                        <a14:backgroundMark x1="79896" y1="60562" x2="77023" y2="92196"/>
                        <a14:backgroundMark x1="2089" y1="14776" x2="46736" y2="40166"/>
                      </a14:backgroundRemoval>
                    </a14:imgEffect>
                  </a14:imgLayer>
                </a14:imgProps>
              </a:ext>
            </a:extLst>
          </a:blip>
          <a:stretch>
            <a:fillRect/>
          </a:stretch>
        </p:blipFill>
        <p:spPr>
          <a:xfrm>
            <a:off x="-450553" y="-49447"/>
            <a:ext cx="285442" cy="1024515"/>
          </a:xfrm>
          <a:prstGeom prst="rect">
            <a:avLst/>
          </a:prstGeom>
          <a:noFill/>
          <a:ln>
            <a:noFill/>
          </a:ln>
        </p:spPr>
      </p:pic>
      <p:pic>
        <p:nvPicPr>
          <p:cNvPr id="23" name="Google Shape;1178;p61"/>
          <p:cNvPicPr preferRelativeResize="0"/>
          <p:nvPr/>
        </p:nvPicPr>
        <p:blipFill>
          <a:blip r:embed="rId29">
            <a:extLst>
              <a:ext uri="{BEBA8EAE-BF5A-486C-A8C5-ECC9F3942E4B}">
                <a14:imgProps xmlns:a14="http://schemas.microsoft.com/office/drawing/2010/main">
                  <a14:imgLayer r:embed="rId30">
                    <a14:imgEffect>
                      <a14:backgroundRemoval t="10000" b="90000" l="10000" r="90000">
                        <a14:backgroundMark x1="30785" y1="17486" x2="19662" y2="61909"/>
                        <a14:backgroundMark x1="19662" y1="61909" x2="45978" y2="50378"/>
                        <a14:backgroundMark x1="45978" y1="50378" x2="65839" y2="55388"/>
                        <a14:backgroundMark x1="65839" y1="55388" x2="70705" y2="60775"/>
                        <a14:backgroundMark x1="46872" y1="27883" x2="84012" y2="58601"/>
                        <a14:backgroundMark x1="84012" y1="58601" x2="85005" y2="80624"/>
                        <a14:backgroundMark x1="85005" y1="80624" x2="84211" y2="83743"/>
                        <a14:backgroundMark x1="47368" y1="58034" x2="25223" y2="89225"/>
                        <a14:backgroundMark x1="25223" y1="89225" x2="31778" y2="84877"/>
                        <a14:backgroundMark x1="45283" y1="66824" x2="73982" y2="74197"/>
                        <a14:backgroundMark x1="73982" y1="74197" x2="78947" y2="85917"/>
                        <a14:backgroundMark x1="18669" y1="66824" x2="17974" y2="83554"/>
                      </a14:backgroundRemoval>
                    </a14:imgEffect>
                  </a14:imgLayer>
                </a14:imgProps>
              </a:ext>
            </a:extLst>
          </a:blip>
          <a:stretch>
            <a:fillRect/>
          </a:stretch>
        </p:blipFill>
        <p:spPr>
          <a:xfrm>
            <a:off x="9507581" y="2438401"/>
            <a:ext cx="297707" cy="2319654"/>
          </a:xfrm>
          <a:prstGeom prst="rect">
            <a:avLst/>
          </a:prstGeom>
          <a:noFill/>
          <a:ln>
            <a:noFill/>
          </a:ln>
        </p:spPr>
      </p:pic>
      <p:sp>
        <p:nvSpPr>
          <p:cNvPr id="6" name="Google Shape;1025;p57">
            <a:extLst>
              <a:ext uri="{FF2B5EF4-FFF2-40B4-BE49-F238E27FC236}">
                <a16:creationId xmlns:a16="http://schemas.microsoft.com/office/drawing/2014/main" id="{8F0C57CC-1C8C-98B6-B88E-8D0D3E804513}"/>
              </a:ext>
            </a:extLst>
          </p:cNvPr>
          <p:cNvSpPr txBox="1">
            <a:spLocks/>
          </p:cNvSpPr>
          <p:nvPr/>
        </p:nvSpPr>
        <p:spPr>
          <a:xfrm>
            <a:off x="2608448" y="4841504"/>
            <a:ext cx="4331368" cy="369302"/>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200" dirty="0">
                <a:latin typeface="Times New Roman" panose="02020603050405020304" pitchFamily="18" charset="0"/>
                <a:cs typeface="Times New Roman" panose="02020603050405020304" pitchFamily="18" charset="0"/>
              </a:rPr>
              <a:t>Fig 7.  Activity Diagram of Crop Guard System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2411" b="97813" l="1417" r="97708">
                        <a14:foregroundMark x1="6333" y1="5804" x2="12083" y2="17455"/>
                        <a14:foregroundMark x1="12083" y1="17455" x2="27917" y2="11875"/>
                        <a14:foregroundMark x1="27917" y1="11875" x2="31667" y2="8795"/>
                        <a14:foregroundMark x1="7542" y1="2411" x2="6000" y2="8973"/>
                        <a14:foregroundMark x1="29750" y1="2813" x2="29667" y2="14241"/>
                        <a14:foregroundMark x1="29667" y1="14241" x2="28875" y2="15714"/>
                        <a14:foregroundMark x1="32000" y1="5446" x2="32000" y2="15714"/>
                        <a14:foregroundMark x1="32000" y1="15714" x2="31292" y2="16652"/>
                        <a14:foregroundMark x1="26083" y1="14955" x2="16833" y2="30312"/>
                        <a14:foregroundMark x1="16833" y1="30312" x2="31417" y2="22545"/>
                        <a14:foregroundMark x1="31417" y1="22545" x2="30000" y2="32277"/>
                        <a14:foregroundMark x1="30000" y1="32277" x2="39750" y2="32857"/>
                        <a14:foregroundMark x1="39750" y1="32857" x2="47292" y2="50670"/>
                        <a14:foregroundMark x1="47292" y1="50670" x2="52792" y2="41250"/>
                        <a14:foregroundMark x1="52792" y1="41250" x2="38333" y2="54509"/>
                        <a14:foregroundMark x1="38333" y1="54509" x2="35792" y2="37054"/>
                        <a14:foregroundMark x1="35792" y1="37054" x2="31833" y2="40045"/>
                        <a14:foregroundMark x1="41792" y1="26205" x2="52333" y2="28795"/>
                        <a14:foregroundMark x1="52333" y1="28795" x2="51500" y2="40893"/>
                        <a14:foregroundMark x1="51500" y1="40893" x2="59125" y2="48259"/>
                        <a14:foregroundMark x1="59125" y1="48259" x2="44708" y2="65536"/>
                        <a14:foregroundMark x1="44708" y1="65536" x2="45125" y2="66071"/>
                        <a14:foregroundMark x1="35333" y1="19107" x2="39167" y2="20223"/>
                        <a14:foregroundMark x1="32875" y1="19643" x2="34125" y2="22277"/>
                        <a14:foregroundMark x1="3542" y1="23036" x2="12583" y2="18482"/>
                        <a14:foregroundMark x1="12583" y1="18482" x2="1458" y2="21652"/>
                        <a14:foregroundMark x1="1458" y1="21652" x2="9292" y2="19643"/>
                        <a14:foregroundMark x1="12958" y1="23036" x2="10000" y2="34241"/>
                        <a14:foregroundMark x1="10000" y1="34241" x2="15250" y2="34420"/>
                        <a14:foregroundMark x1="22917" y1="32188" x2="23417" y2="41741"/>
                        <a14:foregroundMark x1="23417" y1="41741" x2="30750" y2="55223"/>
                        <a14:foregroundMark x1="30750" y1="55223" x2="38792" y2="60759"/>
                        <a14:foregroundMark x1="38792" y1="60759" x2="46875" y2="55223"/>
                        <a14:foregroundMark x1="32708" y1="65893" x2="31042" y2="91205"/>
                        <a14:foregroundMark x1="31042" y1="91205" x2="37500" y2="67946"/>
                        <a14:foregroundMark x1="37500" y1="67946" x2="33583" y2="75982"/>
                        <a14:foregroundMark x1="27833" y1="95446" x2="31667" y2="95625"/>
                        <a14:foregroundMark x1="50167" y1="97857" x2="56625" y2="96920"/>
                        <a14:foregroundMark x1="83542" y1="92054" x2="88250" y2="91696"/>
                        <a14:foregroundMark x1="82500" y1="84420" x2="90458" y2="68795"/>
                        <a14:foregroundMark x1="90458" y1="68795" x2="85125" y2="76964"/>
                        <a14:foregroundMark x1="85125" y1="76964" x2="90708" y2="66741"/>
                        <a14:foregroundMark x1="90708" y1="66741" x2="90833" y2="45759"/>
                        <a14:foregroundMark x1="90833" y1="45759" x2="84250" y2="34598"/>
                        <a14:foregroundMark x1="84250" y1="34598" x2="83375" y2="31429"/>
                        <a14:foregroundMark x1="78625" y1="58571" x2="81625" y2="55937"/>
                        <a14:foregroundMark x1="86000" y1="61563" x2="86500" y2="67188"/>
                        <a14:foregroundMark x1="92250" y1="20045" x2="97708" y2="28571"/>
                        <a14:foregroundMark x1="97708" y1="28571" x2="97667" y2="33125"/>
                        <a14:foregroundMark x1="96292" y1="60446" x2="97500" y2="51071"/>
                        <a14:foregroundMark x1="80375" y1="28616" x2="82833" y2="50536"/>
                        <a14:foregroundMark x1="97333" y1="34241" x2="96458" y2="50893"/>
                        <a14:foregroundMark x1="97667" y1="36116" x2="97333" y2="50134"/>
                        <a14:foregroundMark x1="77750" y1="20580" x2="93333" y2="40804"/>
                        <a14:foregroundMark x1="82292" y1="56696" x2="56458" y2="61161"/>
                        <a14:foregroundMark x1="56458" y1="61161" x2="51542" y2="70491"/>
                        <a14:foregroundMark x1="51542" y1="70491" x2="54875" y2="91116"/>
                        <a14:foregroundMark x1="76375" y1="62679" x2="80042" y2="49018"/>
                        <a14:foregroundMark x1="88792" y1="77857" x2="85792" y2="91339"/>
                        <a14:foregroundMark x1="36042" y1="18348" x2="38833" y2="23750"/>
                      </a14:backgroundRemoval>
                    </a14:imgEffect>
                  </a14:imgLayer>
                </a14:imgProps>
              </a:ext>
            </a:extLst>
          </a:blip>
          <a:stretch>
            <a:fillRect/>
          </a:stretch>
        </p:blipFill>
        <p:spPr>
          <a:xfrm>
            <a:off x="9215368" y="3026561"/>
            <a:ext cx="65077" cy="1978078"/>
          </a:xfrm>
          <a:prstGeom prst="rect">
            <a:avLst/>
          </a:prstGeom>
        </p:spPr>
      </p:pic>
      <p:pic>
        <p:nvPicPr>
          <p:cNvPr id="4" name="Google Shape;1411;p69"/>
          <p:cNvPicPr preferRelativeResize="0"/>
          <p:nvPr/>
        </p:nvPicPr>
        <p:blipFill>
          <a:blip r:embed="rId4"/>
          <a:stretch>
            <a:fillRect/>
          </a:stretch>
        </p:blipFill>
        <p:spPr>
          <a:xfrm>
            <a:off x="-565075" y="8213"/>
            <a:ext cx="2881524" cy="1839524"/>
          </a:xfrm>
          <a:prstGeom prst="rect">
            <a:avLst/>
          </a:prstGeom>
          <a:noFill/>
          <a:ln>
            <a:noFill/>
          </a:ln>
        </p:spPr>
      </p:pic>
      <p:pic>
        <p:nvPicPr>
          <p:cNvPr id="5" name="Google Shape;1412;p69"/>
          <p:cNvPicPr preferRelativeResize="0"/>
          <p:nvPr/>
        </p:nvPicPr>
        <p:blipFill>
          <a:blip r:embed="rId5"/>
          <a:stretch>
            <a:fillRect/>
          </a:stretch>
        </p:blipFill>
        <p:spPr>
          <a:xfrm>
            <a:off x="6466086" y="-70725"/>
            <a:ext cx="3128852" cy="1997401"/>
          </a:xfrm>
          <a:prstGeom prst="rect">
            <a:avLst/>
          </a:prstGeom>
          <a:noFill/>
          <a:ln>
            <a:noFill/>
          </a:ln>
        </p:spPr>
      </p:pic>
      <p:pic>
        <p:nvPicPr>
          <p:cNvPr id="6" name="Google Shape;1414;p69"/>
          <p:cNvPicPr preferRelativeResize="0"/>
          <p:nvPr/>
        </p:nvPicPr>
        <p:blipFill>
          <a:blip r:embed="rId6"/>
          <a:stretch>
            <a:fillRect/>
          </a:stretch>
        </p:blipFill>
        <p:spPr>
          <a:xfrm rot="-7200010">
            <a:off x="-359416" y="884335"/>
            <a:ext cx="1159107" cy="1380579"/>
          </a:xfrm>
          <a:prstGeom prst="rect">
            <a:avLst/>
          </a:prstGeom>
          <a:noFill/>
          <a:ln>
            <a:noFill/>
          </a:ln>
        </p:spPr>
      </p:pic>
      <p:pic>
        <p:nvPicPr>
          <p:cNvPr id="7" name="Google Shape;1415;p69"/>
          <p:cNvPicPr preferRelativeResize="0"/>
          <p:nvPr/>
        </p:nvPicPr>
        <p:blipFill>
          <a:blip r:embed="rId7"/>
          <a:stretch>
            <a:fillRect/>
          </a:stretch>
        </p:blipFill>
        <p:spPr>
          <a:xfrm flipH="1">
            <a:off x="6559926" y="3859500"/>
            <a:ext cx="833624" cy="1378350"/>
          </a:xfrm>
          <a:prstGeom prst="rect">
            <a:avLst/>
          </a:prstGeom>
          <a:noFill/>
          <a:ln>
            <a:noFill/>
          </a:ln>
        </p:spPr>
      </p:pic>
      <p:grpSp>
        <p:nvGrpSpPr>
          <p:cNvPr id="8" name="Google Shape;1416;p69"/>
          <p:cNvGrpSpPr/>
          <p:nvPr/>
        </p:nvGrpSpPr>
        <p:grpSpPr>
          <a:xfrm>
            <a:off x="6101000" y="77375"/>
            <a:ext cx="709800" cy="709800"/>
            <a:chOff x="1037825" y="122625"/>
            <a:chExt cx="709800" cy="709800"/>
          </a:xfrm>
        </p:grpSpPr>
        <p:sp>
          <p:nvSpPr>
            <p:cNvPr id="9" name="Google Shape;1417;p69"/>
            <p:cNvSpPr/>
            <p:nvPr/>
          </p:nvSpPr>
          <p:spPr>
            <a:xfrm>
              <a:off x="1037825" y="122625"/>
              <a:ext cx="709800" cy="709800"/>
            </a:xfrm>
            <a:prstGeom prst="ellipse">
              <a:avLst/>
            </a:prstGeom>
            <a:solidFill>
              <a:srgbClr val="FFFFFF">
                <a:alpha val="2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18;p69"/>
            <p:cNvSpPr/>
            <p:nvPr/>
          </p:nvSpPr>
          <p:spPr>
            <a:xfrm>
              <a:off x="1168475" y="253275"/>
              <a:ext cx="448500" cy="448500"/>
            </a:xfrm>
            <a:prstGeom prst="ellipse">
              <a:avLst/>
            </a:prstGeom>
            <a:solidFill>
              <a:srgbClr val="FFFFFF">
                <a:alpha val="6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19;p69"/>
            <p:cNvSpPr/>
            <p:nvPr/>
          </p:nvSpPr>
          <p:spPr>
            <a:xfrm>
              <a:off x="1281275" y="366075"/>
              <a:ext cx="222900" cy="222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420;p69"/>
          <p:cNvSpPr/>
          <p:nvPr/>
        </p:nvSpPr>
        <p:spPr>
          <a:xfrm>
            <a:off x="3590564" y="212076"/>
            <a:ext cx="362203" cy="136351"/>
          </a:xfrm>
          <a:custGeom>
            <a:avLst/>
            <a:gdLst/>
            <a:ahLst/>
            <a:cxnLst/>
            <a:rect l="l" t="t" r="r" b="b"/>
            <a:pathLst>
              <a:path w="2876" h="1203" extrusionOk="0">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rgbClr val="FFFFFF">
              <a:alpha val="49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21;p69"/>
          <p:cNvSpPr/>
          <p:nvPr/>
        </p:nvSpPr>
        <p:spPr>
          <a:xfrm>
            <a:off x="4515112" y="471330"/>
            <a:ext cx="293325" cy="136345"/>
          </a:xfrm>
          <a:custGeom>
            <a:avLst/>
            <a:gdLst/>
            <a:ahLst/>
            <a:cxnLst/>
            <a:rect l="l" t="t" r="r" b="b"/>
            <a:pathLst>
              <a:path w="2644" h="1229" extrusionOk="0">
                <a:moveTo>
                  <a:pt x="888" y="0"/>
                </a:moveTo>
                <a:cubicBezTo>
                  <a:pt x="798" y="0"/>
                  <a:pt x="706" y="25"/>
                  <a:pt x="633" y="77"/>
                </a:cubicBezTo>
                <a:cubicBezTo>
                  <a:pt x="428" y="223"/>
                  <a:pt x="300" y="676"/>
                  <a:pt x="462" y="882"/>
                </a:cubicBezTo>
                <a:cubicBezTo>
                  <a:pt x="368" y="890"/>
                  <a:pt x="283" y="899"/>
                  <a:pt x="197" y="924"/>
                </a:cubicBezTo>
                <a:cubicBezTo>
                  <a:pt x="146" y="933"/>
                  <a:pt x="77" y="967"/>
                  <a:pt x="43" y="1010"/>
                </a:cubicBezTo>
                <a:cubicBezTo>
                  <a:pt x="0" y="1061"/>
                  <a:pt x="0" y="1138"/>
                  <a:pt x="60" y="1164"/>
                </a:cubicBezTo>
                <a:cubicBezTo>
                  <a:pt x="86" y="1172"/>
                  <a:pt x="112" y="1189"/>
                  <a:pt x="146" y="1189"/>
                </a:cubicBezTo>
                <a:cubicBezTo>
                  <a:pt x="467" y="1215"/>
                  <a:pt x="789" y="1228"/>
                  <a:pt x="1112" y="1228"/>
                </a:cubicBezTo>
                <a:cubicBezTo>
                  <a:pt x="1547" y="1228"/>
                  <a:pt x="1984" y="1204"/>
                  <a:pt x="2421" y="1155"/>
                </a:cubicBezTo>
                <a:cubicBezTo>
                  <a:pt x="2481" y="1147"/>
                  <a:pt x="2550" y="1130"/>
                  <a:pt x="2592" y="1087"/>
                </a:cubicBezTo>
                <a:cubicBezTo>
                  <a:pt x="2644" y="1035"/>
                  <a:pt x="2644" y="950"/>
                  <a:pt x="2601" y="890"/>
                </a:cubicBezTo>
                <a:cubicBezTo>
                  <a:pt x="2558" y="822"/>
                  <a:pt x="2498" y="779"/>
                  <a:pt x="2430" y="762"/>
                </a:cubicBezTo>
                <a:cubicBezTo>
                  <a:pt x="2347" y="724"/>
                  <a:pt x="2260" y="707"/>
                  <a:pt x="2173" y="707"/>
                </a:cubicBezTo>
                <a:cubicBezTo>
                  <a:pt x="2080" y="707"/>
                  <a:pt x="1988" y="727"/>
                  <a:pt x="1899" y="762"/>
                </a:cubicBezTo>
                <a:cubicBezTo>
                  <a:pt x="1849" y="515"/>
                  <a:pt x="1620" y="361"/>
                  <a:pt x="1385" y="361"/>
                </a:cubicBezTo>
                <a:cubicBezTo>
                  <a:pt x="1343" y="361"/>
                  <a:pt x="1300" y="366"/>
                  <a:pt x="1258" y="377"/>
                </a:cubicBezTo>
                <a:cubicBezTo>
                  <a:pt x="1300" y="133"/>
                  <a:pt x="1097" y="0"/>
                  <a:pt x="888" y="0"/>
                </a:cubicBezTo>
                <a:close/>
              </a:path>
            </a:pathLst>
          </a:custGeom>
          <a:solidFill>
            <a:srgbClr val="FFFFFF">
              <a:alpha val="49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24;p69"/>
          <p:cNvPicPr preferRelativeResize="0"/>
          <p:nvPr/>
        </p:nvPicPr>
        <p:blipFill rotWithShape="1">
          <a:blip r:embed="rId8"/>
          <a:srcRect t="15711"/>
          <a:stretch>
            <a:fillRect/>
          </a:stretch>
        </p:blipFill>
        <p:spPr>
          <a:xfrm>
            <a:off x="616625" y="-133350"/>
            <a:ext cx="2995177" cy="827225"/>
          </a:xfrm>
          <a:prstGeom prst="rect">
            <a:avLst/>
          </a:prstGeom>
          <a:noFill/>
          <a:ln>
            <a:noFill/>
          </a:ln>
        </p:spPr>
      </p:pic>
      <p:pic>
        <p:nvPicPr>
          <p:cNvPr id="15" name="Google Shape;1425;p69"/>
          <p:cNvPicPr preferRelativeResize="0"/>
          <p:nvPr/>
        </p:nvPicPr>
        <p:blipFill rotWithShape="1">
          <a:blip r:embed="rId9"/>
          <a:srcRect b="36191"/>
          <a:stretch>
            <a:fillRect/>
          </a:stretch>
        </p:blipFill>
        <p:spPr>
          <a:xfrm rot="4500004">
            <a:off x="114866" y="1546037"/>
            <a:ext cx="477847" cy="1195175"/>
          </a:xfrm>
          <a:prstGeom prst="rect">
            <a:avLst/>
          </a:prstGeom>
          <a:noFill/>
          <a:ln>
            <a:noFill/>
          </a:ln>
        </p:spPr>
      </p:pic>
      <p:pic>
        <p:nvPicPr>
          <p:cNvPr id="16" name="Google Shape;1427;p69"/>
          <p:cNvPicPr preferRelativeResize="0"/>
          <p:nvPr/>
        </p:nvPicPr>
        <p:blipFill>
          <a:blip r:embed="rId10"/>
          <a:stretch>
            <a:fillRect/>
          </a:stretch>
        </p:blipFill>
        <p:spPr>
          <a:xfrm>
            <a:off x="5226889" y="155697"/>
            <a:ext cx="584685" cy="435525"/>
          </a:xfrm>
          <a:prstGeom prst="rect">
            <a:avLst/>
          </a:prstGeom>
          <a:noFill/>
          <a:ln>
            <a:noFill/>
          </a:ln>
        </p:spPr>
      </p:pic>
      <p:pic>
        <p:nvPicPr>
          <p:cNvPr id="17" name="Google Shape;1428;p69"/>
          <p:cNvPicPr preferRelativeResize="0"/>
          <p:nvPr/>
        </p:nvPicPr>
        <p:blipFill>
          <a:blip r:embed="rId11"/>
          <a:stretch>
            <a:fillRect/>
          </a:stretch>
        </p:blipFill>
        <p:spPr>
          <a:xfrm>
            <a:off x="2518566" y="710203"/>
            <a:ext cx="477850" cy="435540"/>
          </a:xfrm>
          <a:prstGeom prst="rect">
            <a:avLst/>
          </a:prstGeom>
          <a:noFill/>
          <a:ln>
            <a:noFill/>
          </a:ln>
        </p:spPr>
      </p:pic>
      <p:pic>
        <p:nvPicPr>
          <p:cNvPr id="18" name="Google Shape;1429;p69"/>
          <p:cNvPicPr preferRelativeResize="0"/>
          <p:nvPr/>
        </p:nvPicPr>
        <p:blipFill>
          <a:blip r:embed="rId12"/>
          <a:stretch>
            <a:fillRect/>
          </a:stretch>
        </p:blipFill>
        <p:spPr>
          <a:xfrm>
            <a:off x="3706613" y="539500"/>
            <a:ext cx="390021" cy="238175"/>
          </a:xfrm>
          <a:prstGeom prst="rect">
            <a:avLst/>
          </a:prstGeom>
          <a:noFill/>
          <a:ln>
            <a:noFill/>
          </a:ln>
        </p:spPr>
      </p:pic>
      <p:pic>
        <p:nvPicPr>
          <p:cNvPr id="19" name="Google Shape;1430;p69"/>
          <p:cNvPicPr preferRelativeResize="0"/>
          <p:nvPr/>
        </p:nvPicPr>
        <p:blipFill>
          <a:blip r:embed="rId12"/>
          <a:stretch>
            <a:fillRect/>
          </a:stretch>
        </p:blipFill>
        <p:spPr>
          <a:xfrm>
            <a:off x="5758338" y="693875"/>
            <a:ext cx="293325" cy="179124"/>
          </a:xfrm>
          <a:prstGeom prst="rect">
            <a:avLst/>
          </a:prstGeom>
          <a:noFill/>
          <a:ln>
            <a:noFill/>
          </a:ln>
        </p:spPr>
      </p:pic>
      <p:pic>
        <p:nvPicPr>
          <p:cNvPr id="20" name="Google Shape;1431;p69"/>
          <p:cNvPicPr preferRelativeResize="0"/>
          <p:nvPr/>
        </p:nvPicPr>
        <p:blipFill rotWithShape="1">
          <a:blip r:embed="rId13"/>
          <a:srcRect r="19445" b="51052"/>
          <a:stretch>
            <a:fillRect/>
          </a:stretch>
        </p:blipFill>
        <p:spPr>
          <a:xfrm>
            <a:off x="4625075" y="4553875"/>
            <a:ext cx="4595126" cy="636800"/>
          </a:xfrm>
          <a:prstGeom prst="rect">
            <a:avLst/>
          </a:prstGeom>
          <a:noFill/>
          <a:ln>
            <a:noFill/>
          </a:ln>
        </p:spPr>
      </p:pic>
      <p:pic>
        <p:nvPicPr>
          <p:cNvPr id="21" name="Google Shape;1435;p69"/>
          <p:cNvPicPr preferRelativeResize="0"/>
          <p:nvPr/>
        </p:nvPicPr>
        <p:blipFill rotWithShape="1">
          <a:blip r:embed="rId14"/>
          <a:srcRect r="65439"/>
          <a:stretch>
            <a:fillRect/>
          </a:stretch>
        </p:blipFill>
        <p:spPr>
          <a:xfrm>
            <a:off x="7069700" y="1203225"/>
            <a:ext cx="2150501" cy="4190101"/>
          </a:xfrm>
          <a:prstGeom prst="rect">
            <a:avLst/>
          </a:prstGeom>
          <a:noFill/>
          <a:ln>
            <a:noFill/>
          </a:ln>
        </p:spPr>
      </p:pic>
      <p:pic>
        <p:nvPicPr>
          <p:cNvPr id="22" name="Google Shape;1426;p69"/>
          <p:cNvPicPr preferRelativeResize="0"/>
          <p:nvPr/>
        </p:nvPicPr>
        <p:blipFill rotWithShape="1">
          <a:blip r:embed="rId13"/>
          <a:srcRect b="51052"/>
          <a:stretch>
            <a:fillRect/>
          </a:stretch>
        </p:blipFill>
        <p:spPr>
          <a:xfrm>
            <a:off x="-263775" y="4550070"/>
            <a:ext cx="5704476" cy="636800"/>
          </a:xfrm>
          <a:prstGeom prst="rect">
            <a:avLst/>
          </a:prstGeom>
          <a:noFill/>
          <a:ln>
            <a:noFill/>
          </a:ln>
        </p:spPr>
      </p:pic>
      <p:pic>
        <p:nvPicPr>
          <p:cNvPr id="23" name="Google Shape;1434;p69"/>
          <p:cNvPicPr preferRelativeResize="0"/>
          <p:nvPr/>
        </p:nvPicPr>
        <p:blipFill>
          <a:blip r:embed="rId15"/>
          <a:stretch>
            <a:fillRect/>
          </a:stretch>
        </p:blipFill>
        <p:spPr>
          <a:xfrm rot="-1901179" flipH="1">
            <a:off x="-992217" y="2307562"/>
            <a:ext cx="3834006" cy="625006"/>
          </a:xfrm>
          <a:prstGeom prst="rect">
            <a:avLst/>
          </a:prstGeom>
          <a:noFill/>
          <a:ln>
            <a:noFill/>
          </a:ln>
        </p:spPr>
      </p:pic>
      <p:pic>
        <p:nvPicPr>
          <p:cNvPr id="24" name="Google Shape;1436;p69"/>
          <p:cNvPicPr preferRelativeResize="0"/>
          <p:nvPr/>
        </p:nvPicPr>
        <p:blipFill>
          <a:blip r:embed="rId16"/>
          <a:stretch>
            <a:fillRect/>
          </a:stretch>
        </p:blipFill>
        <p:spPr>
          <a:xfrm>
            <a:off x="411824" y="603866"/>
            <a:ext cx="1710900" cy="4292900"/>
          </a:xfrm>
          <a:prstGeom prst="rect">
            <a:avLst/>
          </a:prstGeom>
          <a:noFill/>
          <a:ln>
            <a:noFill/>
          </a:ln>
        </p:spPr>
      </p:pic>
      <p:sp>
        <p:nvSpPr>
          <p:cNvPr id="450" name="Google Shape;450;p35"/>
          <p:cNvSpPr txBox="1">
            <a:spLocks noGrp="1"/>
          </p:cNvSpPr>
          <p:nvPr>
            <p:ph type="ctrTitle"/>
          </p:nvPr>
        </p:nvSpPr>
        <p:spPr>
          <a:xfrm>
            <a:off x="2120743" y="1535613"/>
            <a:ext cx="5308500" cy="19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US" sz="6100" dirty="0">
                <a:solidFill>
                  <a:srgbClr val="8C6646"/>
                </a:solidFill>
                <a:latin typeface="Forte" panose="03060902040502070203" charset="0"/>
                <a:cs typeface="Forte" panose="03060902040502070203" charset="0"/>
                <a:sym typeface="+mn-ea"/>
              </a:rPr>
              <a:t>Process Flow Diagram</a:t>
            </a:r>
            <a:endParaRPr lang="en-IN" altLang="en-GB" sz="6100" dirty="0">
              <a:solidFill>
                <a:srgbClr val="8C6646"/>
              </a:solidFill>
              <a:latin typeface="Forte" panose="03060902040502070203" charset="0"/>
              <a:cs typeface="Forte" panose="03060902040502070203" charset="0"/>
            </a:endParaRPr>
          </a:p>
        </p:txBody>
      </p:sp>
      <p:pic>
        <p:nvPicPr>
          <p:cNvPr id="25" name="Google Shape;1146;p59"/>
          <p:cNvPicPr preferRelativeResize="0"/>
          <p:nvPr/>
        </p:nvPicPr>
        <p:blipFill>
          <a:blip r:embed="rId17">
            <a:extLst>
              <a:ext uri="{BEBA8EAE-BF5A-486C-A8C5-ECC9F3942E4B}">
                <a14:imgProps xmlns:a14="http://schemas.microsoft.com/office/drawing/2010/main">
                  <a14:imgLayer r:embed="rId18">
                    <a14:imgEffect>
                      <a14:backgroundRemoval t="10000" b="90000" l="10000" r="90000">
                        <a14:backgroundMark x1="37241" y1="12867" x2="32552" y2="65175"/>
                        <a14:backgroundMark x1="32552" y1="65175" x2="36000" y2="54825"/>
                        <a14:backgroundMark x1="57379" y1="23916" x2="25241" y2="66294"/>
                        <a14:backgroundMark x1="73793" y1="7273" x2="21931" y2="83357"/>
                        <a14:backgroundMark x1="21931" y1="83357" x2="56828" y2="21538"/>
                        <a14:backgroundMark x1="69517" y1="14965" x2="17517" y2="62657"/>
                        <a14:backgroundMark x1="17517" y1="62657" x2="11310" y2="18881"/>
                        <a14:backgroundMark x1="11310" y1="18881" x2="57931" y2="33986"/>
                        <a14:backgroundMark x1="64414" y1="30210" x2="48552" y2="67972"/>
                        <a14:backgroundMark x1="48552" y1="67972" x2="68552" y2="31329"/>
                      </a14:backgroundRemoval>
                    </a14:imgEffect>
                  </a14:imgLayer>
                </a14:imgProps>
              </a:ext>
            </a:extLst>
          </a:blip>
          <a:stretch>
            <a:fillRect/>
          </a:stretch>
        </p:blipFill>
        <p:spPr>
          <a:xfrm rot="20699980">
            <a:off x="8615545" y="-1451546"/>
            <a:ext cx="1199644" cy="1183105"/>
          </a:xfrm>
          <a:prstGeom prst="rect">
            <a:avLst/>
          </a:prstGeom>
          <a:noFill/>
          <a:ln>
            <a:noFill/>
          </a:ln>
        </p:spPr>
      </p:pic>
      <p:pic>
        <p:nvPicPr>
          <p:cNvPr id="26" name="Google Shape;1118;p59"/>
          <p:cNvPicPr preferRelativeResize="0"/>
          <p:nvPr/>
        </p:nvPicPr>
        <p:blipFill>
          <a:blip r:embed="rId19">
            <a:extLst>
              <a:ext uri="{BEBA8EAE-BF5A-486C-A8C5-ECC9F3942E4B}">
                <a14:imgProps xmlns:a14="http://schemas.microsoft.com/office/drawing/2010/main">
                  <a14:imgLayer r:embed="rId20">
                    <a14:imgEffect>
                      <a14:backgroundRemoval t="10000" b="90000" l="10000" r="90000">
                        <a14:backgroundMark x1="35638" y1="22393" x2="62500" y2="91871"/>
                        <a14:backgroundMark x1="66489" y1="93405" x2="49468" y2="25307"/>
                        <a14:backgroundMark x1="48936" y1="18865" x2="28989" y2="34202"/>
                        <a14:backgroundMark x1="44149" y1="19325" x2="28191" y2="40644"/>
                        <a14:backgroundMark x1="45479" y1="21319" x2="33777" y2="35736"/>
                        <a14:backgroundMark x1="42553" y1="22393" x2="14096" y2="29294"/>
                        <a14:backgroundMark x1="41755" y1="20859" x2="16489" y2="30368"/>
                        <a14:backgroundMark x1="41755" y1="21319" x2="14362" y2="28834"/>
                        <a14:backgroundMark x1="6383" y1="28374" x2="82979" y2="22393"/>
                        <a14:backgroundMark x1="28191" y1="20399" x2="82181" y2="12883"/>
                        <a14:backgroundMark x1="55851" y1="19325" x2="85904" y2="26380"/>
                        <a14:backgroundMark x1="47074" y1="24847" x2="58245" y2="71472"/>
                        <a14:backgroundMark x1="63032" y1="17331" x2="90160" y2="26380"/>
                        <a14:backgroundMark x1="59043" y1="13957" x2="88564" y2="8896"/>
                        <a14:backgroundMark x1="48936" y1="14877" x2="41223" y2="8436"/>
                        <a14:backgroundMark x1="55053" y1="20399" x2="68085" y2="34816"/>
                        <a14:backgroundMark x1="48936" y1="28834" x2="60904" y2="72546"/>
                        <a14:backgroundMark x1="47074" y1="50153" x2="63032" y2="81902"/>
                        <a14:backgroundMark x1="37766" y1="16411" x2="5319" y2="31748"/>
                        <a14:backgroundMark x1="30851" y1="12423" x2="46277" y2="20399"/>
                        <a14:backgroundMark x1="43085" y1="11350" x2="48936" y2="24847"/>
                        <a14:backgroundMark x1="22606" y1="23773" x2="22606" y2="23773"/>
                        <a14:backgroundMark x1="17819" y1="21779" x2="39628" y2="11350"/>
                        <a14:backgroundMark x1="61702" y1="19325" x2="70213" y2="37270"/>
                        <a14:backgroundMark x1="46543" y1="37730" x2="48936" y2="53681"/>
                        <a14:backgroundMark x1="68617" y1="20859" x2="75798" y2="23313"/>
                        <a14:backgroundMark x1="70745" y1="15337" x2="84309" y2="23773"/>
                        <a14:backgroundMark x1="49468" y1="42638" x2="51064" y2="62577"/>
                        <a14:backgroundMark x1="83777" y1="24387" x2="88564" y2="29755"/>
                        <a14:backgroundMark x1="64894" y1="10890" x2="73936" y2="8896"/>
                        <a14:backgroundMark x1="78989" y1="13957" x2="91489" y2="11350"/>
                        <a14:backgroundMark x1="58511" y1="71933" x2="60106" y2="84969"/>
                        <a14:backgroundMark x1="17819" y1="22853" x2="10106" y2="25307"/>
                      </a14:backgroundRemoval>
                    </a14:imgEffect>
                  </a14:imgLayer>
                </a14:imgProps>
              </a:ext>
            </a:extLst>
          </a:blip>
          <a:stretch>
            <a:fillRect/>
          </a:stretch>
        </p:blipFill>
        <p:spPr>
          <a:xfrm rot="21599988">
            <a:off x="-593976" y="5200652"/>
            <a:ext cx="396019" cy="319674"/>
          </a:xfrm>
          <a:prstGeom prst="rect">
            <a:avLst/>
          </a:prstGeom>
          <a:noFill/>
          <a:ln>
            <a:noFill/>
          </a:ln>
        </p:spPr>
      </p:pic>
      <p:pic>
        <p:nvPicPr>
          <p:cNvPr id="27" name="Google Shape;447;p35"/>
          <p:cNvPicPr preferRelativeResize="0"/>
          <p:nvPr/>
        </p:nvPicPr>
        <p:blipFill rotWithShape="1">
          <a:blip r:embed="rId21">
            <a:extLst>
              <a:ext uri="{BEBA8EAE-BF5A-486C-A8C5-ECC9F3942E4B}">
                <a14:imgProps xmlns:a14="http://schemas.microsoft.com/office/drawing/2010/main">
                  <a14:imgLayer r:embed="rId22">
                    <a14:imgEffect>
                      <a14:backgroundRemoval t="9046" b="81411" l="28388" r="92043">
                        <a14:backgroundMark x1="64333" y1="9162" x2="36802" y2="39624"/>
                        <a14:backgroundMark x1="51183" y1="31715" x2="44276" y2="60846"/>
                        <a14:backgroundMark x1="58846" y1="29052" x2="45979" y2="63038"/>
                        <a14:backgroundMark x1="67550" y1="38763" x2="46452" y2="65701"/>
                        <a14:backgroundMark x1="63860" y1="56852" x2="47966" y2="75803"/>
                        <a14:backgroundMark x1="73794" y1="37901" x2="57616" y2="69225"/>
                        <a14:backgroundMark x1="46925" y1="29522" x2="45695" y2="68755"/>
                        <a14:backgroundMark x1="36329" y1="44949" x2="46452" y2="74471"/>
                        <a14:backgroundMark x1="65374" y1="61237" x2="70577" y2="77134"/>
                        <a14:backgroundMark x1="65090" y1="24197" x2="83160" y2="22005"/>
                        <a14:backgroundMark x1="36045" y1="62177" x2="28098" y2="76273"/>
                        <a14:backgroundMark x1="75213" y1="72749" x2="95648" y2="69225"/>
                      </a14:backgroundRemoval>
                    </a14:imgEffect>
                  </a14:imgLayer>
                </a14:imgProps>
              </a:ext>
            </a:extLst>
          </a:blip>
          <a:srcRect l="20432" b="9543"/>
          <a:stretch>
            <a:fillRect/>
          </a:stretch>
        </p:blipFill>
        <p:spPr>
          <a:xfrm>
            <a:off x="352568" y="5208880"/>
            <a:ext cx="508943" cy="32541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50"/>
                                        </p:tgtEl>
                                        <p:attrNameLst>
                                          <p:attrName>style.visibility</p:attrName>
                                        </p:attrNameLst>
                                      </p:cBhvr>
                                      <p:to>
                                        <p:strVal val="visible"/>
                                      </p:to>
                                    </p:set>
                                    <p:anim calcmode="lin" valueType="num">
                                      <p:cBhvr>
                                        <p:cTn id="7" dur="500" fill="hold"/>
                                        <p:tgtEl>
                                          <p:spTgt spid="450"/>
                                        </p:tgtEl>
                                        <p:attrNameLst>
                                          <p:attrName>ppt_w</p:attrName>
                                        </p:attrNameLst>
                                      </p:cBhvr>
                                      <p:tavLst>
                                        <p:tav tm="0">
                                          <p:val>
                                            <p:fltVal val="0"/>
                                          </p:val>
                                        </p:tav>
                                        <p:tav tm="100000">
                                          <p:val>
                                            <p:strVal val="#ppt_w"/>
                                          </p:val>
                                        </p:tav>
                                      </p:tavLst>
                                    </p:anim>
                                    <p:anim calcmode="lin" valueType="num">
                                      <p:cBhvr>
                                        <p:cTn id="8" dur="500" fill="hold"/>
                                        <p:tgtEl>
                                          <p:spTgt spid="450"/>
                                        </p:tgtEl>
                                        <p:attrNameLst>
                                          <p:attrName>ppt_h</p:attrName>
                                        </p:attrNameLst>
                                      </p:cBhvr>
                                      <p:tavLst>
                                        <p:tav tm="0">
                                          <p:val>
                                            <p:fltVal val="0"/>
                                          </p:val>
                                        </p:tav>
                                        <p:tav tm="100000">
                                          <p:val>
                                            <p:strVal val="#ppt_h"/>
                                          </p:val>
                                        </p:tav>
                                      </p:tavLst>
                                    </p:anim>
                                    <p:animEffect transition="in" filter="fade">
                                      <p:cBhvr>
                                        <p:cTn id="9"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2411" b="97813" l="1417" r="97708">
                        <a14:foregroundMark x1="6333" y1="5804" x2="12083" y2="17455"/>
                        <a14:foregroundMark x1="12083" y1="17455" x2="27917" y2="11875"/>
                        <a14:foregroundMark x1="27917" y1="11875" x2="31667" y2="8795"/>
                        <a14:foregroundMark x1="7542" y1="2411" x2="6000" y2="8973"/>
                        <a14:foregroundMark x1="29750" y1="2813" x2="29667" y2="14241"/>
                        <a14:foregroundMark x1="29667" y1="14241" x2="28875" y2="15714"/>
                        <a14:foregroundMark x1="32000" y1="5446" x2="32000" y2="15714"/>
                        <a14:foregroundMark x1="32000" y1="15714" x2="31292" y2="16652"/>
                        <a14:foregroundMark x1="26083" y1="14955" x2="16833" y2="30312"/>
                        <a14:foregroundMark x1="16833" y1="30312" x2="31417" y2="22545"/>
                        <a14:foregroundMark x1="31417" y1="22545" x2="30000" y2="32277"/>
                        <a14:foregroundMark x1="30000" y1="32277" x2="39750" y2="32857"/>
                        <a14:foregroundMark x1="39750" y1="32857" x2="47292" y2="50670"/>
                        <a14:foregroundMark x1="47292" y1="50670" x2="52792" y2="41250"/>
                        <a14:foregroundMark x1="52792" y1="41250" x2="38333" y2="54509"/>
                        <a14:foregroundMark x1="38333" y1="54509" x2="35792" y2="37054"/>
                        <a14:foregroundMark x1="35792" y1="37054" x2="31833" y2="40045"/>
                        <a14:foregroundMark x1="41792" y1="26205" x2="52333" y2="28795"/>
                        <a14:foregroundMark x1="52333" y1="28795" x2="51500" y2="40893"/>
                        <a14:foregroundMark x1="51500" y1="40893" x2="59125" y2="48259"/>
                        <a14:foregroundMark x1="59125" y1="48259" x2="44708" y2="65536"/>
                        <a14:foregroundMark x1="44708" y1="65536" x2="45125" y2="66071"/>
                        <a14:foregroundMark x1="35333" y1="19107" x2="39167" y2="20223"/>
                        <a14:foregroundMark x1="32875" y1="19643" x2="34125" y2="22277"/>
                        <a14:foregroundMark x1="3542" y1="23036" x2="12583" y2="18482"/>
                        <a14:foregroundMark x1="12583" y1="18482" x2="1458" y2="21652"/>
                        <a14:foregroundMark x1="1458" y1="21652" x2="9292" y2="19643"/>
                        <a14:foregroundMark x1="12958" y1="23036" x2="10000" y2="34241"/>
                        <a14:foregroundMark x1="10000" y1="34241" x2="15250" y2="34420"/>
                        <a14:foregroundMark x1="22917" y1="32188" x2="23417" y2="41741"/>
                        <a14:foregroundMark x1="23417" y1="41741" x2="30750" y2="55223"/>
                        <a14:foregroundMark x1="30750" y1="55223" x2="38792" y2="60759"/>
                        <a14:foregroundMark x1="38792" y1="60759" x2="46875" y2="55223"/>
                        <a14:foregroundMark x1="32708" y1="65893" x2="31042" y2="91205"/>
                        <a14:foregroundMark x1="31042" y1="91205" x2="37500" y2="67946"/>
                        <a14:foregroundMark x1="37500" y1="67946" x2="33583" y2="75982"/>
                        <a14:foregroundMark x1="27833" y1="95446" x2="31667" y2="95625"/>
                        <a14:foregroundMark x1="50167" y1="97857" x2="56625" y2="96920"/>
                        <a14:foregroundMark x1="83542" y1="92054" x2="88250" y2="91696"/>
                        <a14:foregroundMark x1="82500" y1="84420" x2="90458" y2="68795"/>
                        <a14:foregroundMark x1="90458" y1="68795" x2="85125" y2="76964"/>
                        <a14:foregroundMark x1="85125" y1="76964" x2="90708" y2="66741"/>
                        <a14:foregroundMark x1="90708" y1="66741" x2="90833" y2="45759"/>
                        <a14:foregroundMark x1="90833" y1="45759" x2="84250" y2="34598"/>
                        <a14:foregroundMark x1="84250" y1="34598" x2="83375" y2="31429"/>
                        <a14:foregroundMark x1="78625" y1="58571" x2="81625" y2="55937"/>
                        <a14:foregroundMark x1="86000" y1="61563" x2="86500" y2="67188"/>
                        <a14:foregroundMark x1="92250" y1="20045" x2="97708" y2="28571"/>
                        <a14:foregroundMark x1="97708" y1="28571" x2="97667" y2="33125"/>
                        <a14:foregroundMark x1="96292" y1="60446" x2="97500" y2="51071"/>
                        <a14:foregroundMark x1="80375" y1="28616" x2="82833" y2="50536"/>
                        <a14:foregroundMark x1="97333" y1="34241" x2="96458" y2="50893"/>
                        <a14:foregroundMark x1="97667" y1="36116" x2="97333" y2="50134"/>
                        <a14:foregroundMark x1="77750" y1="20580" x2="93333" y2="40804"/>
                        <a14:foregroundMark x1="82292" y1="56696" x2="56458" y2="61161"/>
                        <a14:foregroundMark x1="56458" y1="61161" x2="51542" y2="70491"/>
                        <a14:foregroundMark x1="51542" y1="70491" x2="54875" y2="91116"/>
                        <a14:foregroundMark x1="76375" y1="62679" x2="80042" y2="49018"/>
                        <a14:foregroundMark x1="88792" y1="77857" x2="85792" y2="91339"/>
                        <a14:foregroundMark x1="36042" y1="18348" x2="38833" y2="23750"/>
                      </a14:backgroundRemoval>
                    </a14:imgEffect>
                  </a14:imgLayer>
                </a14:imgProps>
              </a:ext>
            </a:extLst>
          </a:blip>
          <a:stretch>
            <a:fillRect/>
          </a:stretch>
        </p:blipFill>
        <p:spPr>
          <a:xfrm>
            <a:off x="6766271" y="3007311"/>
            <a:ext cx="2119369" cy="1978078"/>
          </a:xfrm>
          <a:prstGeom prst="rect">
            <a:avLst/>
          </a:prstGeom>
        </p:spPr>
      </p:pic>
      <p:pic>
        <p:nvPicPr>
          <p:cNvPr id="1118" name="Google Shape;1118;p59"/>
          <p:cNvPicPr preferRelativeResize="0"/>
          <p:nvPr/>
        </p:nvPicPr>
        <p:blipFill>
          <a:blip r:embed="rId4"/>
          <a:stretch>
            <a:fillRect/>
          </a:stretch>
        </p:blipFill>
        <p:spPr>
          <a:xfrm rot="-12">
            <a:off x="-608500" y="1200154"/>
            <a:ext cx="2213950" cy="3839067"/>
          </a:xfrm>
          <a:prstGeom prst="rect">
            <a:avLst/>
          </a:prstGeom>
          <a:noFill/>
          <a:ln>
            <a:noFill/>
          </a:ln>
        </p:spPr>
      </p:pic>
      <p:pic>
        <p:nvPicPr>
          <p:cNvPr id="1143" name="Google Shape;1143;p59"/>
          <p:cNvPicPr preferRelativeResize="0"/>
          <p:nvPr/>
        </p:nvPicPr>
        <p:blipFill>
          <a:blip r:embed="rId5"/>
          <a:stretch>
            <a:fillRect/>
          </a:stretch>
        </p:blipFill>
        <p:spPr>
          <a:xfrm rot="7199978">
            <a:off x="-152887" y="4117692"/>
            <a:ext cx="1102276" cy="868220"/>
          </a:xfrm>
          <a:prstGeom prst="rect">
            <a:avLst/>
          </a:prstGeom>
          <a:noFill/>
          <a:ln>
            <a:noFill/>
          </a:ln>
        </p:spPr>
      </p:pic>
      <p:pic>
        <p:nvPicPr>
          <p:cNvPr id="1144" name="Google Shape;1144;p59"/>
          <p:cNvPicPr preferRelativeResize="0"/>
          <p:nvPr/>
        </p:nvPicPr>
        <p:blipFill rotWithShape="1">
          <a:blip r:embed="rId6"/>
          <a:srcRect l="-426" t="-5135" r="58627" b="23754"/>
          <a:stretch>
            <a:fillRect/>
          </a:stretch>
        </p:blipFill>
        <p:spPr>
          <a:xfrm>
            <a:off x="7874302" y="1840300"/>
            <a:ext cx="1429450" cy="3275601"/>
          </a:xfrm>
          <a:prstGeom prst="rect">
            <a:avLst/>
          </a:prstGeom>
          <a:noFill/>
          <a:ln>
            <a:noFill/>
          </a:ln>
        </p:spPr>
      </p:pic>
      <p:pic>
        <p:nvPicPr>
          <p:cNvPr id="1145" name="Google Shape;1145;p59"/>
          <p:cNvPicPr preferRelativeResize="0"/>
          <p:nvPr/>
        </p:nvPicPr>
        <p:blipFill rotWithShape="1">
          <a:blip r:embed="rId7"/>
          <a:srcRect r="28433" b="45711"/>
          <a:stretch>
            <a:fillRect/>
          </a:stretch>
        </p:blipFill>
        <p:spPr>
          <a:xfrm rot="13">
            <a:off x="8033910" y="1497048"/>
            <a:ext cx="1269833" cy="1186255"/>
          </a:xfrm>
          <a:prstGeom prst="rect">
            <a:avLst/>
          </a:prstGeom>
          <a:noFill/>
          <a:ln>
            <a:noFill/>
          </a:ln>
        </p:spPr>
      </p:pic>
      <p:pic>
        <p:nvPicPr>
          <p:cNvPr id="1146" name="Google Shape;1146;p59"/>
          <p:cNvPicPr preferRelativeResize="0"/>
          <p:nvPr/>
        </p:nvPicPr>
        <p:blipFill>
          <a:blip r:embed="rId8"/>
          <a:stretch>
            <a:fillRect/>
          </a:stretch>
        </p:blipFill>
        <p:spPr>
          <a:xfrm rot="-900020">
            <a:off x="7344017" y="515707"/>
            <a:ext cx="1199644" cy="1183105"/>
          </a:xfrm>
          <a:prstGeom prst="rect">
            <a:avLst/>
          </a:prstGeom>
          <a:noFill/>
          <a:ln>
            <a:noFill/>
          </a:ln>
        </p:spPr>
      </p:pic>
      <p:pic>
        <p:nvPicPr>
          <p:cNvPr id="447" name="Google Shape;447;p35"/>
          <p:cNvPicPr preferRelativeResize="0"/>
          <p:nvPr/>
        </p:nvPicPr>
        <p:blipFill rotWithShape="1">
          <a:blip r:embed="rId9"/>
          <a:srcRect l="20432" b="9543"/>
          <a:stretch>
            <a:fillRect/>
          </a:stretch>
        </p:blipFill>
        <p:spPr>
          <a:xfrm>
            <a:off x="-180340" y="1208380"/>
            <a:ext cx="2845251" cy="3908000"/>
          </a:xfrm>
          <a:prstGeom prst="rect">
            <a:avLst/>
          </a:prstGeom>
          <a:noFill/>
          <a:ln>
            <a:noFill/>
          </a:ln>
        </p:spPr>
      </p:pic>
      <p:pic>
        <p:nvPicPr>
          <p:cNvPr id="5" name="Google Shape;1146;p59"/>
          <p:cNvPicPr preferRelativeResize="0"/>
          <p:nvPr/>
        </p:nvPicPr>
        <p:blipFill>
          <a:blip r:embed="rId8"/>
          <a:stretch>
            <a:fillRect/>
          </a:stretch>
        </p:blipFill>
        <p:spPr>
          <a:xfrm rot="-900020">
            <a:off x="7369417" y="522692"/>
            <a:ext cx="1199644" cy="1183105"/>
          </a:xfrm>
          <a:prstGeom prst="rect">
            <a:avLst/>
          </a:prstGeom>
          <a:noFill/>
          <a:ln>
            <a:noFill/>
          </a:ln>
        </p:spPr>
      </p:pic>
      <p:pic>
        <p:nvPicPr>
          <p:cNvPr id="7" name="Google Shape;1144;p59"/>
          <p:cNvPicPr preferRelativeResize="0"/>
          <p:nvPr/>
        </p:nvPicPr>
        <p:blipFill rotWithShape="1">
          <a:blip r:embed="rId6"/>
          <a:srcRect l="-426" t="-5135" r="58627" b="23754"/>
          <a:stretch>
            <a:fillRect/>
          </a:stretch>
        </p:blipFill>
        <p:spPr>
          <a:xfrm>
            <a:off x="7885732" y="1841570"/>
            <a:ext cx="1429450" cy="3275601"/>
          </a:xfrm>
          <a:prstGeom prst="rect">
            <a:avLst/>
          </a:prstGeom>
          <a:noFill/>
          <a:ln>
            <a:noFill/>
          </a:ln>
        </p:spPr>
      </p:pic>
      <p:pic>
        <p:nvPicPr>
          <p:cNvPr id="8" name="Google Shape;1146;p59"/>
          <p:cNvPicPr preferRelativeResize="0"/>
          <p:nvPr/>
        </p:nvPicPr>
        <p:blipFill>
          <a:blip r:embed="rId8"/>
          <a:stretch>
            <a:fillRect/>
          </a:stretch>
        </p:blipFill>
        <p:spPr>
          <a:xfrm rot="-900020">
            <a:off x="7380847" y="523962"/>
            <a:ext cx="1199644" cy="1183105"/>
          </a:xfrm>
          <a:prstGeom prst="rect">
            <a:avLst/>
          </a:prstGeom>
          <a:noFill/>
          <a:ln>
            <a:noFill/>
          </a:ln>
        </p:spPr>
      </p:pic>
      <p:pic>
        <p:nvPicPr>
          <p:cNvPr id="3" name="Picture 2"/>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saturation sat="96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690311" y="107194"/>
            <a:ext cx="4006774" cy="4940195"/>
          </a:xfrm>
          <a:prstGeom prst="rect">
            <a:avLst/>
          </a:prstGeom>
          <a:noFill/>
          <a:ln>
            <a:noFill/>
          </a:ln>
          <a:effectLst>
            <a:softEdge rad="38100"/>
          </a:effectLst>
        </p:spPr>
      </p:pic>
      <p:sp>
        <p:nvSpPr>
          <p:cNvPr id="4" name="Google Shape;450;p35"/>
          <p:cNvSpPr txBox="1"/>
          <p:nvPr/>
        </p:nvSpPr>
        <p:spPr>
          <a:xfrm>
            <a:off x="221382" y="145996"/>
            <a:ext cx="2318228" cy="961263"/>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ermanent Marker"/>
              <a:buNone/>
              <a:defRPr sz="3000" b="0" i="0" u="none" strike="noStrike" cap="none">
                <a:solidFill>
                  <a:schemeClr val="dk1"/>
                </a:solidFill>
                <a:latin typeface="Permanent Marker"/>
                <a:ea typeface="Permanent Marker"/>
                <a:cs typeface="Permanent Marker"/>
                <a:sym typeface="Permanent Marker"/>
              </a:defRPr>
            </a:lvl1pPr>
            <a:lvl2pPr marR="0" lvl="1"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r"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US" sz="2800" dirty="0">
                <a:solidFill>
                  <a:srgbClr val="8C6646"/>
                </a:solidFill>
                <a:latin typeface="Forte" panose="03060902040502070203" charset="0"/>
                <a:cs typeface="Forte" panose="03060902040502070203" charset="0"/>
                <a:sym typeface="+mn-ea"/>
              </a:rPr>
              <a:t>Process Flow Diagram</a:t>
            </a:r>
            <a:endParaRPr lang="en-IN" altLang="en-GB" sz="2800" dirty="0">
              <a:solidFill>
                <a:srgbClr val="8C6646"/>
              </a:solidFill>
              <a:latin typeface="Forte" panose="03060902040502070203" charset="0"/>
              <a:cs typeface="Forte" panose="03060902040502070203" charset="0"/>
            </a:endParaRPr>
          </a:p>
        </p:txBody>
      </p:sp>
      <p:pic>
        <p:nvPicPr>
          <p:cNvPr id="6" name="Google Shape;445;p35"/>
          <p:cNvPicPr preferRelativeResize="0"/>
          <p:nvPr/>
        </p:nvPicPr>
        <p:blipFill>
          <a:blip r:embed="rId12">
            <a:extLst>
              <a:ext uri="{BEBA8EAE-BF5A-486C-A8C5-ECC9F3942E4B}">
                <a14:imgProps xmlns:a14="http://schemas.microsoft.com/office/drawing/2010/main">
                  <a14:imgLayer r:embed="rId13">
                    <a14:imgEffect>
                      <a14:backgroundRemoval t="10000" b="90000" l="10000" r="90000">
                        <a14:backgroundMark x1="19623" y1="31275" x2="74464" y2="31275"/>
                        <a14:backgroundMark x1="15424" y1="36644" x2="59640" y2="14497"/>
                        <a14:backgroundMark x1="14996" y1="34362" x2="55013" y2="66577"/>
                        <a14:backgroundMark x1="44387" y1="38926" x2="44387" y2="38926"/>
                        <a14:backgroundMark x1="19966" y1="30604" x2="97772" y2="25906"/>
                        <a14:backgroundMark x1="97772" y1="25906" x2="97772" y2="25906"/>
                        <a14:backgroundMark x1="39417" y1="37450" x2="66495" y2="72617"/>
                        <a14:backgroundMark x1="13882" y1="26711" x2="54242" y2="18255"/>
                        <a14:backgroundMark x1="33333" y1="37450" x2="52356" y2="71141"/>
                        <a14:backgroundMark x1="34790" y1="29799" x2="77892" y2="77987"/>
                        <a14:backgroundMark x1="45159" y1="36644" x2="72579" y2="67248"/>
                        <a14:backgroundMark x1="59640" y1="28993" x2="84747" y2="71141"/>
                        <a14:backgroundMark x1="70694" y1="39732" x2="90146" y2="57315"/>
                        <a14:backgroundMark x1="65724" y1="33557" x2="93573" y2="61879"/>
                        <a14:backgroundMark x1="73350" y1="35168" x2="92031" y2="61879"/>
                        <a14:backgroundMark x1="45501" y1="64295" x2="59983" y2="95570"/>
                        <a14:backgroundMark x1="52014" y1="68859" x2="61868" y2="93289"/>
                        <a14:backgroundMark x1="74464" y1="51275" x2="89374" y2="81879"/>
                      </a14:backgroundRemoval>
                    </a14:imgEffect>
                  </a14:imgLayer>
                </a14:imgProps>
              </a:ext>
            </a:extLst>
          </a:blip>
          <a:stretch>
            <a:fillRect/>
          </a:stretch>
        </p:blipFill>
        <p:spPr>
          <a:xfrm>
            <a:off x="-886982" y="143242"/>
            <a:ext cx="832818" cy="414625"/>
          </a:xfrm>
          <a:prstGeom prst="rect">
            <a:avLst/>
          </a:prstGeom>
          <a:noFill/>
          <a:ln>
            <a:noFill/>
          </a:ln>
        </p:spPr>
      </p:pic>
      <p:pic>
        <p:nvPicPr>
          <p:cNvPr id="9" name="Google Shape;446;p35"/>
          <p:cNvPicPr preferRelativeResize="0"/>
          <p:nvPr/>
        </p:nvPicPr>
        <p:blipFill>
          <a:blip r:embed="rId12">
            <a:extLst>
              <a:ext uri="{BEBA8EAE-BF5A-486C-A8C5-ECC9F3942E4B}">
                <a14:imgProps xmlns:a14="http://schemas.microsoft.com/office/drawing/2010/main">
                  <a14:imgLayer r:embed="rId14">
                    <a14:imgEffect>
                      <a14:backgroundRemoval t="10000" b="90000" l="10000" r="90000">
                        <a14:backgroundMark x1="9769" y1="39329" x2="77292" y2="14765"/>
                        <a14:backgroundMark x1="77292" y1="14765" x2="86975" y2="20268"/>
                        <a14:backgroundMark x1="41817" y1="40403" x2="85775" y2="31946"/>
                        <a14:backgroundMark x1="16538" y1="29530" x2="50814" y2="14631"/>
                        <a14:backgroundMark x1="64353" y1="41879" x2="90146" y2="42819"/>
                        <a14:backgroundMark x1="64696" y1="40403" x2="41474" y2="85906"/>
                        <a14:backgroundMark x1="49786" y1="44966" x2="15853" y2="80268"/>
                        <a14:backgroundMark x1="44644" y1="30201" x2="23222" y2="59060"/>
                        <a14:backgroundMark x1="28535" y1="36242" x2="6084" y2="56242"/>
                        <a14:backgroundMark x1="28021" y1="48456" x2="10454" y2="69664"/>
                      </a14:backgroundRemoval>
                    </a14:imgEffect>
                  </a14:imgLayer>
                </a14:imgProps>
              </a:ext>
            </a:extLst>
          </a:blip>
          <a:stretch>
            <a:fillRect/>
          </a:stretch>
        </p:blipFill>
        <p:spPr>
          <a:xfrm>
            <a:off x="8527374" y="-583561"/>
            <a:ext cx="904301" cy="450211"/>
          </a:xfrm>
          <a:prstGeom prst="rect">
            <a:avLst/>
          </a:prstGeom>
          <a:noFill/>
          <a:ln>
            <a:noFill/>
          </a:ln>
        </p:spPr>
      </p:pic>
      <p:pic>
        <p:nvPicPr>
          <p:cNvPr id="10" name="Google Shape;459;p35"/>
          <p:cNvPicPr preferRelativeResize="0"/>
          <p:nvPr/>
        </p:nvPicPr>
        <p:blipFill rotWithShape="1">
          <a:blip r:embed="rId15">
            <a:extLst>
              <a:ext uri="{BEBA8EAE-BF5A-486C-A8C5-ECC9F3942E4B}">
                <a14:imgProps xmlns:a14="http://schemas.microsoft.com/office/drawing/2010/main">
                  <a14:imgLayer r:embed="rId16">
                    <a14:imgEffect>
                      <a14:backgroundRemoval t="29550" b="92172" l="10000" r="90000">
                        <a14:backgroundMark x1="9117" y1="39351" x2="44919" y2="98783"/>
                        <a14:backgroundMark x1="14245" y1="21501" x2="34093" y2="89047"/>
                        <a14:backgroundMark x1="10826" y1="29412" x2="44349" y2="98783"/>
                        <a14:backgroundMark x1="18803" y1="31440" x2="45489" y2="89047"/>
                        <a14:backgroundMark x1="16524" y1="37323" x2="39221" y2="90872"/>
                        <a14:backgroundMark x1="12251" y1="20487" x2="46914" y2="93915"/>
                        <a14:backgroundMark x1="42640" y1="89047" x2="67331" y2="97972"/>
                      </a14:backgroundRemoval>
                    </a14:imgEffect>
                  </a14:imgLayer>
                </a14:imgProps>
              </a:ext>
            </a:extLst>
          </a:blip>
          <a:srcRect t="21722"/>
          <a:stretch>
            <a:fillRect/>
          </a:stretch>
        </p:blipFill>
        <p:spPr>
          <a:xfrm>
            <a:off x="-374941" y="-171070"/>
            <a:ext cx="559044" cy="125231"/>
          </a:xfrm>
          <a:prstGeom prst="rect">
            <a:avLst/>
          </a:prstGeom>
          <a:noFill/>
          <a:ln>
            <a:noFill/>
          </a:ln>
        </p:spPr>
      </p:pic>
      <p:pic>
        <p:nvPicPr>
          <p:cNvPr id="11" name="Google Shape;460;p35"/>
          <p:cNvPicPr preferRelativeResize="0"/>
          <p:nvPr/>
        </p:nvPicPr>
        <p:blipFill rotWithShape="1">
          <a:blip r:embed="rId17">
            <a:extLst>
              <a:ext uri="{BEBA8EAE-BF5A-486C-A8C5-ECC9F3942E4B}">
                <a14:imgProps xmlns:a14="http://schemas.microsoft.com/office/drawing/2010/main">
                  <a14:imgLayer r:embed="rId18">
                    <a14:imgEffect>
                      <a14:backgroundRemoval t="24140" b="91571" l="10000" r="90000"/>
                    </a14:imgEffect>
                  </a14:imgLayer>
                </a14:imgProps>
              </a:ext>
            </a:extLst>
          </a:blip>
          <a:srcRect t="15711"/>
          <a:stretch>
            <a:fillRect/>
          </a:stretch>
        </p:blipFill>
        <p:spPr>
          <a:xfrm>
            <a:off x="184103" y="-270871"/>
            <a:ext cx="865666" cy="186455"/>
          </a:xfrm>
          <a:prstGeom prst="rect">
            <a:avLst/>
          </a:prstGeom>
          <a:noFill/>
          <a:ln>
            <a:noFill/>
          </a:ln>
        </p:spPr>
      </p:pic>
      <p:grpSp>
        <p:nvGrpSpPr>
          <p:cNvPr id="12" name="Google Shape;1416;p69"/>
          <p:cNvGrpSpPr/>
          <p:nvPr/>
        </p:nvGrpSpPr>
        <p:grpSpPr>
          <a:xfrm>
            <a:off x="8151184" y="905148"/>
            <a:ext cx="453192" cy="514987"/>
            <a:chOff x="1037825" y="122625"/>
            <a:chExt cx="709800" cy="709800"/>
          </a:xfrm>
        </p:grpSpPr>
        <p:sp>
          <p:nvSpPr>
            <p:cNvPr id="13" name="Google Shape;1417;p69"/>
            <p:cNvSpPr/>
            <p:nvPr/>
          </p:nvSpPr>
          <p:spPr>
            <a:xfrm>
              <a:off x="1037825" y="122625"/>
              <a:ext cx="709800" cy="709800"/>
            </a:xfrm>
            <a:prstGeom prst="ellipse">
              <a:avLst/>
            </a:prstGeom>
            <a:solidFill>
              <a:srgbClr val="FFFFFF">
                <a:alpha val="2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18;p69"/>
            <p:cNvSpPr/>
            <p:nvPr/>
          </p:nvSpPr>
          <p:spPr>
            <a:xfrm>
              <a:off x="1168475" y="253275"/>
              <a:ext cx="448500" cy="448500"/>
            </a:xfrm>
            <a:prstGeom prst="ellipse">
              <a:avLst/>
            </a:prstGeom>
            <a:solidFill>
              <a:srgbClr val="FFFFFF">
                <a:alpha val="6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19;p69"/>
            <p:cNvSpPr/>
            <p:nvPr/>
          </p:nvSpPr>
          <p:spPr>
            <a:xfrm>
              <a:off x="1281275" y="366075"/>
              <a:ext cx="222900" cy="222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725;p46">
            <a:extLst>
              <a:ext uri="{FF2B5EF4-FFF2-40B4-BE49-F238E27FC236}">
                <a16:creationId xmlns:a16="http://schemas.microsoft.com/office/drawing/2014/main" id="{11F7D066-6179-5EEA-C858-4FA9CE5C63E4}"/>
              </a:ext>
            </a:extLst>
          </p:cNvPr>
          <p:cNvPicPr preferRelativeResize="0"/>
          <p:nvPr/>
        </p:nvPicPr>
        <p:blipFill>
          <a:blip r:embed="rId19">
            <a:alphaModFix/>
          </a:blip>
          <a:stretch>
            <a:fillRect/>
          </a:stretch>
        </p:blipFill>
        <p:spPr>
          <a:xfrm flipH="1">
            <a:off x="6331560" y="5170560"/>
            <a:ext cx="45720" cy="75596"/>
          </a:xfrm>
          <a:prstGeom prst="rect">
            <a:avLst/>
          </a:prstGeom>
          <a:noFill/>
          <a:ln>
            <a:noFill/>
          </a:ln>
        </p:spPr>
      </p:pic>
      <p:pic>
        <p:nvPicPr>
          <p:cNvPr id="17" name="Google Shape;726;p46">
            <a:extLst>
              <a:ext uri="{FF2B5EF4-FFF2-40B4-BE49-F238E27FC236}">
                <a16:creationId xmlns:a16="http://schemas.microsoft.com/office/drawing/2014/main" id="{4E91EFAA-04B5-9E3A-C3E2-C8109FB87E3D}"/>
              </a:ext>
            </a:extLst>
          </p:cNvPr>
          <p:cNvPicPr preferRelativeResize="0"/>
          <p:nvPr/>
        </p:nvPicPr>
        <p:blipFill>
          <a:blip r:embed="rId20">
            <a:alphaModFix/>
          </a:blip>
          <a:stretch>
            <a:fillRect/>
          </a:stretch>
        </p:blipFill>
        <p:spPr>
          <a:xfrm rot="19890669">
            <a:off x="5529852" y="5153071"/>
            <a:ext cx="52680" cy="49426"/>
          </a:xfrm>
          <a:prstGeom prst="rect">
            <a:avLst/>
          </a:prstGeom>
          <a:noFill/>
          <a:ln>
            <a:noFill/>
          </a:ln>
        </p:spPr>
      </p:pic>
      <p:pic>
        <p:nvPicPr>
          <p:cNvPr id="18" name="Google Shape;727;p46">
            <a:extLst>
              <a:ext uri="{FF2B5EF4-FFF2-40B4-BE49-F238E27FC236}">
                <a16:creationId xmlns:a16="http://schemas.microsoft.com/office/drawing/2014/main" id="{30D7E4FA-3BA8-E30E-6047-5C7B7D70F29E}"/>
              </a:ext>
            </a:extLst>
          </p:cNvPr>
          <p:cNvPicPr preferRelativeResize="0"/>
          <p:nvPr/>
        </p:nvPicPr>
        <p:blipFill>
          <a:blip r:embed="rId21">
            <a:alphaModFix/>
          </a:blip>
          <a:stretch>
            <a:fillRect/>
          </a:stretch>
        </p:blipFill>
        <p:spPr>
          <a:xfrm>
            <a:off x="9338152" y="3719105"/>
            <a:ext cx="103408" cy="54436"/>
          </a:xfrm>
          <a:prstGeom prst="rect">
            <a:avLst/>
          </a:prstGeom>
          <a:noFill/>
          <a:ln>
            <a:noFill/>
          </a:ln>
        </p:spPr>
      </p:pic>
      <p:pic>
        <p:nvPicPr>
          <p:cNvPr id="19" name="Picture 3">
            <a:extLst>
              <a:ext uri="{FF2B5EF4-FFF2-40B4-BE49-F238E27FC236}">
                <a16:creationId xmlns:a16="http://schemas.microsoft.com/office/drawing/2014/main" id="{E8BC857D-34AB-2C76-677D-EA81F134112F}"/>
              </a:ext>
            </a:extLst>
          </p:cNvPr>
          <p:cNvPicPr>
            <a:picLocks noChangeAspect="1"/>
          </p:cNvPicPr>
          <p:nvPr/>
        </p:nvPicPr>
        <p:blipFill>
          <a:blip r:embed="rId22"/>
          <a:srcRect/>
          <a:stretch>
            <a:fillRect/>
          </a:stretch>
        </p:blipFill>
        <p:spPr>
          <a:xfrm>
            <a:off x="-119090" y="1803856"/>
            <a:ext cx="47342" cy="57298"/>
          </a:xfrm>
          <a:prstGeom prst="rect">
            <a:avLst/>
          </a:prstGeom>
        </p:spPr>
      </p:pic>
      <p:sp>
        <p:nvSpPr>
          <p:cNvPr id="20" name="Google Shape;1025;p57">
            <a:extLst>
              <a:ext uri="{FF2B5EF4-FFF2-40B4-BE49-F238E27FC236}">
                <a16:creationId xmlns:a16="http://schemas.microsoft.com/office/drawing/2014/main" id="{C9D33A35-0106-D1B6-5AFA-93467EA4B9D6}"/>
              </a:ext>
            </a:extLst>
          </p:cNvPr>
          <p:cNvSpPr txBox="1">
            <a:spLocks/>
          </p:cNvSpPr>
          <p:nvPr/>
        </p:nvSpPr>
        <p:spPr>
          <a:xfrm>
            <a:off x="4873959" y="4308756"/>
            <a:ext cx="1733516" cy="738633"/>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200" dirty="0">
                <a:latin typeface="Times New Roman" panose="02020603050405020304" pitchFamily="18" charset="0"/>
                <a:cs typeface="Times New Roman" panose="02020603050405020304" pitchFamily="18" charset="0"/>
              </a:rPr>
              <a:t>Fig 8.  Process Flow Diagram of Crop Guard System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2" name="Picture 3">
            <a:extLst>
              <a:ext uri="{FF2B5EF4-FFF2-40B4-BE49-F238E27FC236}">
                <a16:creationId xmlns:a16="http://schemas.microsoft.com/office/drawing/2014/main" id="{773515AF-5262-7C71-7B38-63536714D2D5}"/>
              </a:ext>
            </a:extLst>
          </p:cNvPr>
          <p:cNvPicPr>
            <a:picLocks noChangeAspect="1"/>
          </p:cNvPicPr>
          <p:nvPr/>
        </p:nvPicPr>
        <p:blipFill>
          <a:blip r:embed="rId3"/>
          <a:srcRect/>
          <a:stretch>
            <a:fillRect/>
          </a:stretch>
        </p:blipFill>
        <p:spPr>
          <a:xfrm>
            <a:off x="-635805" y="539501"/>
            <a:ext cx="4200306" cy="5083580"/>
          </a:xfrm>
          <a:prstGeom prst="rect">
            <a:avLst/>
          </a:prstGeom>
        </p:spPr>
      </p:pic>
      <p:pic>
        <p:nvPicPr>
          <p:cNvPr id="724" name="Google Shape;724;p46"/>
          <p:cNvPicPr preferRelativeResize="0"/>
          <p:nvPr/>
        </p:nvPicPr>
        <p:blipFill>
          <a:blip r:embed="rId4">
            <a:alphaModFix/>
          </a:blip>
          <a:stretch>
            <a:fillRect/>
          </a:stretch>
        </p:blipFill>
        <p:spPr>
          <a:xfrm rot="363621">
            <a:off x="8260709" y="3110"/>
            <a:ext cx="1159107" cy="1380579"/>
          </a:xfrm>
          <a:prstGeom prst="rect">
            <a:avLst/>
          </a:prstGeom>
          <a:noFill/>
          <a:ln>
            <a:noFill/>
          </a:ln>
        </p:spPr>
      </p:pic>
      <p:pic>
        <p:nvPicPr>
          <p:cNvPr id="725" name="Google Shape;725;p46"/>
          <p:cNvPicPr preferRelativeResize="0"/>
          <p:nvPr/>
        </p:nvPicPr>
        <p:blipFill>
          <a:blip r:embed="rId5">
            <a:alphaModFix/>
          </a:blip>
          <a:stretch>
            <a:fillRect/>
          </a:stretch>
        </p:blipFill>
        <p:spPr>
          <a:xfrm flipH="1">
            <a:off x="5112126" y="3859500"/>
            <a:ext cx="833624" cy="1378350"/>
          </a:xfrm>
          <a:prstGeom prst="rect">
            <a:avLst/>
          </a:prstGeom>
          <a:noFill/>
          <a:ln>
            <a:noFill/>
          </a:ln>
        </p:spPr>
      </p:pic>
      <p:pic>
        <p:nvPicPr>
          <p:cNvPr id="726" name="Google Shape;726;p46"/>
          <p:cNvPicPr preferRelativeResize="0"/>
          <p:nvPr/>
        </p:nvPicPr>
        <p:blipFill>
          <a:blip r:embed="rId6">
            <a:alphaModFix/>
          </a:blip>
          <a:stretch>
            <a:fillRect/>
          </a:stretch>
        </p:blipFill>
        <p:spPr>
          <a:xfrm rot="-1709331">
            <a:off x="4458174" y="4559481"/>
            <a:ext cx="990631" cy="929437"/>
          </a:xfrm>
          <a:prstGeom prst="rect">
            <a:avLst/>
          </a:prstGeom>
          <a:noFill/>
          <a:ln>
            <a:noFill/>
          </a:ln>
        </p:spPr>
      </p:pic>
      <p:pic>
        <p:nvPicPr>
          <p:cNvPr id="727" name="Google Shape;727;p46"/>
          <p:cNvPicPr preferRelativeResize="0"/>
          <p:nvPr/>
        </p:nvPicPr>
        <p:blipFill>
          <a:blip r:embed="rId7">
            <a:alphaModFix/>
          </a:blip>
          <a:stretch>
            <a:fillRect/>
          </a:stretch>
        </p:blipFill>
        <p:spPr>
          <a:xfrm>
            <a:off x="6134124" y="3303999"/>
            <a:ext cx="3494410" cy="1839500"/>
          </a:xfrm>
          <a:prstGeom prst="rect">
            <a:avLst/>
          </a:prstGeom>
          <a:noFill/>
          <a:ln>
            <a:noFill/>
          </a:ln>
        </p:spPr>
      </p:pic>
      <p:pic>
        <p:nvPicPr>
          <p:cNvPr id="728" name="Google Shape;728;p46"/>
          <p:cNvPicPr preferRelativeResize="0"/>
          <p:nvPr/>
        </p:nvPicPr>
        <p:blipFill rotWithShape="1">
          <a:blip r:embed="rId8">
            <a:alphaModFix/>
          </a:blip>
          <a:srcRect r="41075"/>
          <a:stretch/>
        </p:blipFill>
        <p:spPr>
          <a:xfrm rot="-4500007">
            <a:off x="5393560" y="-459197"/>
            <a:ext cx="1843629" cy="1997397"/>
          </a:xfrm>
          <a:prstGeom prst="rect">
            <a:avLst/>
          </a:prstGeom>
          <a:noFill/>
          <a:ln>
            <a:noFill/>
          </a:ln>
        </p:spPr>
      </p:pic>
      <p:sp>
        <p:nvSpPr>
          <p:cNvPr id="5" name="Google Shape;450;p35">
            <a:extLst>
              <a:ext uri="{FF2B5EF4-FFF2-40B4-BE49-F238E27FC236}">
                <a16:creationId xmlns:a16="http://schemas.microsoft.com/office/drawing/2014/main" id="{D4C71AEE-CC28-09E6-A9DC-C3BD127DA067}"/>
              </a:ext>
            </a:extLst>
          </p:cNvPr>
          <p:cNvSpPr txBox="1">
            <a:spLocks/>
          </p:cNvSpPr>
          <p:nvPr/>
        </p:nvSpPr>
        <p:spPr>
          <a:xfrm>
            <a:off x="3385687" y="1664638"/>
            <a:ext cx="5308500" cy="1415742"/>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ermanent Marker"/>
              <a:buNone/>
              <a:defRPr sz="6000" b="0" i="0" u="none" strike="noStrike" cap="none">
                <a:solidFill>
                  <a:schemeClr val="dk1"/>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GB" sz="8000" dirty="0">
                <a:solidFill>
                  <a:srgbClr val="8C6646"/>
                </a:solidFill>
                <a:latin typeface="Forte" panose="03060902040502070203" charset="0"/>
                <a:cs typeface="Forte" panose="03060902040502070203" charset="0"/>
                <a:sym typeface="+mn-ea"/>
              </a:rPr>
              <a:t>Snapshots</a:t>
            </a:r>
            <a:endParaRPr lang="en-IN" altLang="en-GB" sz="8000" dirty="0">
              <a:solidFill>
                <a:srgbClr val="8C6646"/>
              </a:solidFill>
              <a:latin typeface="Forte" panose="03060902040502070203" charset="0"/>
              <a:cs typeface="Forte" panose="03060902040502070203" charset="0"/>
            </a:endParaRPr>
          </a:p>
        </p:txBody>
      </p:sp>
      <p:pic>
        <p:nvPicPr>
          <p:cNvPr id="3" name="Picture 2">
            <a:extLst>
              <a:ext uri="{FF2B5EF4-FFF2-40B4-BE49-F238E27FC236}">
                <a16:creationId xmlns:a16="http://schemas.microsoft.com/office/drawing/2014/main" id="{713146FE-FD73-81E0-3AF2-B5F9A142A19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65" r="70" b="-1"/>
          <a:stretch/>
        </p:blipFill>
        <p:spPr>
          <a:xfrm flipH="1">
            <a:off x="-45719" y="5032136"/>
            <a:ext cx="45719" cy="6187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2">
            <a:extLst>
              <a:ext uri="{FF2B5EF4-FFF2-40B4-BE49-F238E27FC236}">
                <a16:creationId xmlns:a16="http://schemas.microsoft.com/office/drawing/2014/main" id="{CF186D78-75E3-D028-0F6A-70A6CA875D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2824" y="3565381"/>
            <a:ext cx="204724" cy="978692"/>
          </a:xfrm>
          <a:prstGeom prst="rect">
            <a:avLst/>
          </a:prstGeom>
        </p:spPr>
      </p:pic>
      <p:pic>
        <p:nvPicPr>
          <p:cNvPr id="19" name="Google Shape;468;p35">
            <a:extLst>
              <a:ext uri="{FF2B5EF4-FFF2-40B4-BE49-F238E27FC236}">
                <a16:creationId xmlns:a16="http://schemas.microsoft.com/office/drawing/2014/main" id="{35672A9F-B024-CE61-B45C-6741A048B7DA}"/>
              </a:ext>
            </a:extLst>
          </p:cNvPr>
          <p:cNvPicPr preferRelativeResize="0"/>
          <p:nvPr/>
        </p:nvPicPr>
        <p:blipFill>
          <a:blip r:embed="rId4">
            <a:alphaModFix/>
          </a:blip>
          <a:stretch>
            <a:fillRect/>
          </a:stretch>
        </p:blipFill>
        <p:spPr>
          <a:xfrm>
            <a:off x="8151210" y="456245"/>
            <a:ext cx="218194" cy="253014"/>
          </a:xfrm>
          <a:prstGeom prst="rect">
            <a:avLst/>
          </a:prstGeom>
          <a:noFill/>
          <a:ln>
            <a:noFill/>
          </a:ln>
        </p:spPr>
      </p:pic>
      <p:pic>
        <p:nvPicPr>
          <p:cNvPr id="21" name="Google Shape;1186;p61">
            <a:extLst>
              <a:ext uri="{FF2B5EF4-FFF2-40B4-BE49-F238E27FC236}">
                <a16:creationId xmlns:a16="http://schemas.microsoft.com/office/drawing/2014/main" id="{68CFF46D-A044-A35F-B2EA-511F6AAEE9E8}"/>
              </a:ext>
            </a:extLst>
          </p:cNvPr>
          <p:cNvPicPr preferRelativeResize="0"/>
          <p:nvPr/>
        </p:nvPicPr>
        <p:blipFill rotWithShape="1">
          <a:blip r:embed="rId5"/>
          <a:srcRect l="8725" b="16867"/>
          <a:stretch>
            <a:fillRect/>
          </a:stretch>
        </p:blipFill>
        <p:spPr>
          <a:xfrm>
            <a:off x="6827300" y="104001"/>
            <a:ext cx="313420" cy="200312"/>
          </a:xfrm>
          <a:prstGeom prst="rect">
            <a:avLst/>
          </a:prstGeom>
          <a:noFill/>
          <a:ln>
            <a:noFill/>
          </a:ln>
        </p:spPr>
      </p:pic>
      <p:pic>
        <p:nvPicPr>
          <p:cNvPr id="15" name="Google Shape;1186;p61">
            <a:extLst>
              <a:ext uri="{FF2B5EF4-FFF2-40B4-BE49-F238E27FC236}">
                <a16:creationId xmlns:a16="http://schemas.microsoft.com/office/drawing/2014/main" id="{C4C890C5-7743-22F6-E502-D12E408F56C4}"/>
              </a:ext>
            </a:extLst>
          </p:cNvPr>
          <p:cNvPicPr preferRelativeResize="0"/>
          <p:nvPr/>
        </p:nvPicPr>
        <p:blipFill rotWithShape="1">
          <a:blip r:embed="rId5"/>
          <a:srcRect l="8725" b="16867"/>
          <a:stretch>
            <a:fillRect/>
          </a:stretch>
        </p:blipFill>
        <p:spPr>
          <a:xfrm>
            <a:off x="1662216" y="-129503"/>
            <a:ext cx="313420" cy="200312"/>
          </a:xfrm>
          <a:prstGeom prst="rect">
            <a:avLst/>
          </a:prstGeom>
          <a:noFill/>
          <a:ln>
            <a:noFill/>
          </a:ln>
        </p:spPr>
      </p:pic>
      <p:pic>
        <p:nvPicPr>
          <p:cNvPr id="17" name="Google Shape;448;p35">
            <a:extLst>
              <a:ext uri="{FF2B5EF4-FFF2-40B4-BE49-F238E27FC236}">
                <a16:creationId xmlns:a16="http://schemas.microsoft.com/office/drawing/2014/main" id="{3DDF88F6-CDDD-A5CC-9A46-297FFE43EC8D}"/>
              </a:ext>
            </a:extLst>
          </p:cNvPr>
          <p:cNvPicPr preferRelativeResize="0"/>
          <p:nvPr/>
        </p:nvPicPr>
        <p:blipFill>
          <a:blip r:embed="rId6"/>
          <a:stretch>
            <a:fillRect/>
          </a:stretch>
        </p:blipFill>
        <p:spPr>
          <a:xfrm>
            <a:off x="8338596" y="264910"/>
            <a:ext cx="321282" cy="382670"/>
          </a:xfrm>
          <a:prstGeom prst="rect">
            <a:avLst/>
          </a:prstGeom>
          <a:noFill/>
          <a:ln>
            <a:noFill/>
          </a:ln>
        </p:spPr>
      </p:pic>
      <p:pic>
        <p:nvPicPr>
          <p:cNvPr id="16" name="Google Shape;448;p35">
            <a:extLst>
              <a:ext uri="{FF2B5EF4-FFF2-40B4-BE49-F238E27FC236}">
                <a16:creationId xmlns:a16="http://schemas.microsoft.com/office/drawing/2014/main" id="{C5A03038-89FC-F6B7-B64F-45E9C290EB53}"/>
              </a:ext>
            </a:extLst>
          </p:cNvPr>
          <p:cNvPicPr preferRelativeResize="0"/>
          <p:nvPr/>
        </p:nvPicPr>
        <p:blipFill>
          <a:blip r:embed="rId6"/>
          <a:stretch>
            <a:fillRect/>
          </a:stretch>
        </p:blipFill>
        <p:spPr>
          <a:xfrm>
            <a:off x="481716" y="376410"/>
            <a:ext cx="321282" cy="382670"/>
          </a:xfrm>
          <a:prstGeom prst="rect">
            <a:avLst/>
          </a:prstGeom>
          <a:noFill/>
          <a:ln>
            <a:noFill/>
          </a:ln>
        </p:spPr>
      </p:pic>
      <p:pic>
        <p:nvPicPr>
          <p:cNvPr id="14" name="Google Shape;468;p35">
            <a:extLst>
              <a:ext uri="{FF2B5EF4-FFF2-40B4-BE49-F238E27FC236}">
                <a16:creationId xmlns:a16="http://schemas.microsoft.com/office/drawing/2014/main" id="{9A6A9918-CCBC-9056-BF61-F2EFEB57B8EE}"/>
              </a:ext>
            </a:extLst>
          </p:cNvPr>
          <p:cNvPicPr preferRelativeResize="0"/>
          <p:nvPr/>
        </p:nvPicPr>
        <p:blipFill>
          <a:blip r:embed="rId4">
            <a:alphaModFix/>
          </a:blip>
          <a:stretch>
            <a:fillRect/>
          </a:stretch>
        </p:blipFill>
        <p:spPr>
          <a:xfrm>
            <a:off x="663831" y="314124"/>
            <a:ext cx="218194" cy="253014"/>
          </a:xfrm>
          <a:prstGeom prst="rect">
            <a:avLst/>
          </a:prstGeom>
          <a:noFill/>
          <a:ln>
            <a:noFill/>
          </a:ln>
        </p:spPr>
      </p:pic>
      <p:pic>
        <p:nvPicPr>
          <p:cNvPr id="12" name="Picture 6">
            <a:extLst>
              <a:ext uri="{FF2B5EF4-FFF2-40B4-BE49-F238E27FC236}">
                <a16:creationId xmlns:a16="http://schemas.microsoft.com/office/drawing/2014/main" id="{5BB477A0-1A06-35E2-F379-3AA6586155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62202" flipH="1">
            <a:off x="602659" y="338881"/>
            <a:ext cx="311642" cy="548594"/>
          </a:xfrm>
          <a:prstGeom prst="rect">
            <a:avLst/>
          </a:prstGeom>
        </p:spPr>
      </p:pic>
      <p:pic>
        <p:nvPicPr>
          <p:cNvPr id="13" name="Picture 10">
            <a:extLst>
              <a:ext uri="{FF2B5EF4-FFF2-40B4-BE49-F238E27FC236}">
                <a16:creationId xmlns:a16="http://schemas.microsoft.com/office/drawing/2014/main" id="{7DC7BC9D-EFE4-FCB8-1F8F-D962E197B35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9790232">
            <a:off x="8307511" y="141565"/>
            <a:ext cx="411544" cy="715728"/>
          </a:xfrm>
          <a:prstGeom prst="rect">
            <a:avLst/>
          </a:prstGeom>
        </p:spPr>
      </p:pic>
      <p:pic>
        <p:nvPicPr>
          <p:cNvPr id="8" name="Picture 14">
            <a:extLst>
              <a:ext uri="{FF2B5EF4-FFF2-40B4-BE49-F238E27FC236}">
                <a16:creationId xmlns:a16="http://schemas.microsoft.com/office/drawing/2014/main" id="{740D93CC-42BF-7570-AFF7-17D60D37CF0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259976" y="673843"/>
            <a:ext cx="821758" cy="720158"/>
          </a:xfrm>
          <a:prstGeom prst="rect">
            <a:avLst/>
          </a:prstGeom>
        </p:spPr>
      </p:pic>
      <p:pic>
        <p:nvPicPr>
          <p:cNvPr id="10" name="Picture 18">
            <a:extLst>
              <a:ext uri="{FF2B5EF4-FFF2-40B4-BE49-F238E27FC236}">
                <a16:creationId xmlns:a16="http://schemas.microsoft.com/office/drawing/2014/main" id="{CDDEF157-E599-8AFF-840E-D8C8551998A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238300" y="647580"/>
            <a:ext cx="821758" cy="720158"/>
          </a:xfrm>
          <a:prstGeom prst="rect">
            <a:avLst/>
          </a:prstGeom>
        </p:spPr>
      </p:pic>
      <p:pic>
        <p:nvPicPr>
          <p:cNvPr id="7" name="Picture 8">
            <a:extLst>
              <a:ext uri="{FF2B5EF4-FFF2-40B4-BE49-F238E27FC236}">
                <a16:creationId xmlns:a16="http://schemas.microsoft.com/office/drawing/2014/main" id="{8551FED0-3CBD-09B4-1769-30A7B09A87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7304756" y="4240581"/>
            <a:ext cx="2267260" cy="1092406"/>
          </a:xfrm>
          <a:prstGeom prst="rect">
            <a:avLst/>
          </a:prstGeom>
        </p:spPr>
      </p:pic>
      <p:pic>
        <p:nvPicPr>
          <p:cNvPr id="6" name="Picture 7">
            <a:extLst>
              <a:ext uri="{FF2B5EF4-FFF2-40B4-BE49-F238E27FC236}">
                <a16:creationId xmlns:a16="http://schemas.microsoft.com/office/drawing/2014/main" id="{4B6E743D-68F1-AC17-B64B-CE5B10A71F2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7762" y="4174039"/>
            <a:ext cx="2267260" cy="1092406"/>
          </a:xfrm>
          <a:prstGeom prst="rect">
            <a:avLst/>
          </a:prstGeom>
        </p:spPr>
      </p:pic>
      <p:pic>
        <p:nvPicPr>
          <p:cNvPr id="2" name="Picture 2">
            <a:extLst>
              <a:ext uri="{FF2B5EF4-FFF2-40B4-BE49-F238E27FC236}">
                <a16:creationId xmlns:a16="http://schemas.microsoft.com/office/drawing/2014/main" id="{16FF06E3-F5B1-7D72-6AE8-E0B0F59FC9C0}"/>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t="43519" r="44350"/>
          <a:stretch/>
        </p:blipFill>
        <p:spPr>
          <a:xfrm flipH="1">
            <a:off x="-428019" y="-252919"/>
            <a:ext cx="4215717" cy="5790534"/>
          </a:xfrm>
          <a:prstGeom prst="rect">
            <a:avLst/>
          </a:prstGeom>
        </p:spPr>
      </p:pic>
      <p:sp>
        <p:nvSpPr>
          <p:cNvPr id="18" name="Google Shape;450;p35">
            <a:extLst>
              <a:ext uri="{FF2B5EF4-FFF2-40B4-BE49-F238E27FC236}">
                <a16:creationId xmlns:a16="http://schemas.microsoft.com/office/drawing/2014/main" id="{A0310C0B-5D56-AC9B-C777-F0F1867DE886}"/>
              </a:ext>
            </a:extLst>
          </p:cNvPr>
          <p:cNvSpPr txBox="1">
            <a:spLocks/>
          </p:cNvSpPr>
          <p:nvPr/>
        </p:nvSpPr>
        <p:spPr>
          <a:xfrm>
            <a:off x="3204633" y="11443"/>
            <a:ext cx="2734734" cy="800189"/>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ermanent Marker"/>
              <a:buNone/>
              <a:defRPr sz="6000" b="0" i="0" u="none" strike="noStrike" cap="none">
                <a:solidFill>
                  <a:schemeClr val="dk1"/>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GB" sz="4000" dirty="0">
                <a:solidFill>
                  <a:srgbClr val="8C6646"/>
                </a:solidFill>
                <a:latin typeface="Forte" panose="03060902040502070203" charset="0"/>
                <a:cs typeface="Forte" panose="03060902040502070203" charset="0"/>
                <a:sym typeface="+mn-ea"/>
              </a:rPr>
              <a:t>Snapshots</a:t>
            </a:r>
            <a:endParaRPr lang="en-IN" altLang="en-GB" sz="4000" dirty="0">
              <a:solidFill>
                <a:srgbClr val="8C6646"/>
              </a:solidFill>
              <a:latin typeface="Forte" panose="03060902040502070203" charset="0"/>
              <a:cs typeface="Forte" panose="03060902040502070203" charset="0"/>
            </a:endParaRPr>
          </a:p>
        </p:txBody>
      </p:sp>
      <p:pic>
        <p:nvPicPr>
          <p:cNvPr id="20" name="Picture 19">
            <a:extLst>
              <a:ext uri="{FF2B5EF4-FFF2-40B4-BE49-F238E27FC236}">
                <a16:creationId xmlns:a16="http://schemas.microsoft.com/office/drawing/2014/main" id="{4B3C17F1-E2C3-6B9A-377E-C5EBEC105AEB}"/>
              </a:ext>
            </a:extLst>
          </p:cNvPr>
          <p:cNvPicPr>
            <a:picLocks noChangeAspect="1"/>
          </p:cNvPicPr>
          <p:nvPr/>
        </p:nvPicPr>
        <p:blipFill>
          <a:blip r:embed="rId15"/>
          <a:stretch>
            <a:fillRect/>
          </a:stretch>
        </p:blipFill>
        <p:spPr>
          <a:xfrm>
            <a:off x="1116604" y="811632"/>
            <a:ext cx="6910791" cy="4042833"/>
          </a:xfrm>
          <a:prstGeom prst="rect">
            <a:avLst/>
          </a:prstGeom>
        </p:spPr>
      </p:pic>
      <p:pic>
        <p:nvPicPr>
          <p:cNvPr id="5" name="Picture 2">
            <a:extLst>
              <a:ext uri="{FF2B5EF4-FFF2-40B4-BE49-F238E27FC236}">
                <a16:creationId xmlns:a16="http://schemas.microsoft.com/office/drawing/2014/main" id="{BBD7902F-065B-0D2C-B94B-9E0AB4A3C8AA}"/>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50181" t="52225" r="14840"/>
          <a:stretch/>
        </p:blipFill>
        <p:spPr>
          <a:xfrm flipH="1">
            <a:off x="6439300" y="-252919"/>
            <a:ext cx="3132716" cy="5790534"/>
          </a:xfrm>
          <a:prstGeom prst="rect">
            <a:avLst/>
          </a:prstGeom>
        </p:spPr>
      </p:pic>
      <p:pic>
        <p:nvPicPr>
          <p:cNvPr id="9" name="Picture 15">
            <a:extLst>
              <a:ext uri="{FF2B5EF4-FFF2-40B4-BE49-F238E27FC236}">
                <a16:creationId xmlns:a16="http://schemas.microsoft.com/office/drawing/2014/main" id="{754FB9F4-626B-D3FE-3001-4A4E08C3C3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304756" y="-260384"/>
            <a:ext cx="1066316" cy="816216"/>
          </a:xfrm>
          <a:prstGeom prst="rect">
            <a:avLst/>
          </a:prstGeom>
        </p:spPr>
      </p:pic>
      <p:pic>
        <p:nvPicPr>
          <p:cNvPr id="11" name="Picture 19">
            <a:extLst>
              <a:ext uri="{FF2B5EF4-FFF2-40B4-BE49-F238E27FC236}">
                <a16:creationId xmlns:a16="http://schemas.microsoft.com/office/drawing/2014/main" id="{BF2182CC-BFE8-DAA7-4D2B-4094D13C27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052964" y="-237443"/>
            <a:ext cx="1066316" cy="816216"/>
          </a:xfrm>
          <a:prstGeom prst="rect">
            <a:avLst/>
          </a:prstGeom>
        </p:spPr>
      </p:pic>
      <p:pic>
        <p:nvPicPr>
          <p:cNvPr id="22" name="Picture 9">
            <a:extLst>
              <a:ext uri="{FF2B5EF4-FFF2-40B4-BE49-F238E27FC236}">
                <a16:creationId xmlns:a16="http://schemas.microsoft.com/office/drawing/2014/main" id="{58ED6C4E-DE29-738A-2DE5-C1DF0FE21137}"/>
              </a:ext>
            </a:extLst>
          </p:cNvPr>
          <p:cNvPicPr>
            <a:picLocks noChangeAspect="1"/>
          </p:cNvPicPr>
          <p:nvPr/>
        </p:nvPicPr>
        <p:blipFill>
          <a:blip r:embed="rId18"/>
          <a:srcRect/>
          <a:stretch>
            <a:fillRect/>
          </a:stretch>
        </p:blipFill>
        <p:spPr>
          <a:xfrm>
            <a:off x="8559964" y="-74592"/>
            <a:ext cx="988156" cy="885634"/>
          </a:xfrm>
          <a:prstGeom prst="rect">
            <a:avLst/>
          </a:prstGeom>
        </p:spPr>
      </p:pic>
      <p:sp>
        <p:nvSpPr>
          <p:cNvPr id="3" name="Google Shape;1025;p57">
            <a:extLst>
              <a:ext uri="{FF2B5EF4-FFF2-40B4-BE49-F238E27FC236}">
                <a16:creationId xmlns:a16="http://schemas.microsoft.com/office/drawing/2014/main" id="{B17A2383-35F6-519B-6490-74794DB7CCCC}"/>
              </a:ext>
            </a:extLst>
          </p:cNvPr>
          <p:cNvSpPr txBox="1">
            <a:spLocks/>
          </p:cNvSpPr>
          <p:nvPr/>
        </p:nvSpPr>
        <p:spPr>
          <a:xfrm>
            <a:off x="2406316" y="4812629"/>
            <a:ext cx="4331368" cy="369302"/>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200" dirty="0">
                <a:latin typeface="Times New Roman" panose="02020603050405020304" pitchFamily="18" charset="0"/>
                <a:cs typeface="Times New Roman" panose="02020603050405020304" pitchFamily="18" charset="0"/>
              </a:rPr>
              <a:t>Fig 9.  Index Page of Crop Guard Website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0.02066 -0.05247 L -0.02066 -0.05247 C -0.01927 -0.04537 -0.01857 -0.03765 -0.01614 -0.03117 C -0.01545 -0.02963 -0.01475 -0.02808 -0.01423 -0.02623 C -0.01354 -0.02407 -0.01319 -0.02191 -0.0125 -0.01975 C -0.01163 -0.01728 -0.01059 -0.01543 -0.00972 -0.01296 C -0.00937 -0.0108 -0.0092 -0.00864 -0.00868 -0.00648 C -0.00781 -0.00185 -0.00659 0.00093 -0.00503 0.00494 C -0.00451 0.00988 -0.00416 0.01667 -0.00312 0.02161 C -0.0026 0.02439 -0.00191 0.02686 -0.00139 0.02963 C -0.00087 0.03179 -0.00087 0.03426 -0.00034 0.03642 C -2.77778E-6 0.03858 0.00087 0.04074 0.00139 0.0429 C 0.00209 0.04568 0.00243 0.04846 0.0033 0.05124 C 0.004 0.0534 0.00538 0.05525 0.00608 0.05772 C 0.00799 0.06358 0.00782 0.06636 0.00886 0.07253 C 0.00938 0.07593 0.01094 0.08334 0.01163 0.08581 C 0.01216 0.08735 0.01285 0.08889 0.01337 0.09074 C 0.01615 0.11019 0.01198 0.07932 0.01528 0.10865 C 0.01545 0.1105 0.01598 0.11204 0.01615 0.11358 C 0.0165 0.11574 0.01684 0.11821 0.01719 0.12037 C 0.01858 0.12902 0.01771 0.12161 0.01893 0.13179 C 0.02188 0.15587 0.01945 0.14044 0.02361 0.16297 L 0.02552 0.17284 C 0.0257 0.17469 0.02587 0.17655 0.02639 0.17778 C 0.02709 0.17963 0.02761 0.18118 0.0283 0.18272 C 0.029 0.18488 0.02952 0.18704 0.03004 0.18951 C 0.03056 0.19136 0.03038 0.19414 0.03108 0.19599 C 0.03229 0.20031 0.03455 0.20402 0.03663 0.20741 C 0.03681 0.20957 0.03716 0.21204 0.0375 0.2142 C 0.0382 0.21852 0.03924 0.22284 0.04028 0.22716 C 0.04063 0.2321 0.0408 0.23704 0.04115 0.24198 C 0.0415 0.24599 0.04202 0.24969 0.04202 0.25371 C 0.04202 0.26883 0.04219 0.28426 0.04115 0.29969 C 0.04098 0.3034 0.03924 0.30618 0.03837 0.30957 C 0.03802 0.31111 0.03768 0.31297 0.0375 0.31451 C 0.03716 0.31667 0.03716 0.31914 0.03663 0.32099 C 0.03542 0.325 0.03368 0.32809 0.03195 0.33087 C 0.03108 0.33426 0.03004 0.33735 0.02917 0.34074 C 0.02882 0.34229 0.02882 0.34414 0.0283 0.34568 C 0.02778 0.34723 0.02709 0.34784 0.02639 0.34908 C 0.02327 0.36605 0.0257 0.36019 0.02084 0.36883 C 0.02049 0.37161 0.02049 0.37439 0.01997 0.37716 C 0.01927 0.37994 0.01806 0.38241 0.01719 0.38519 C 0.0165 0.38735 0.01598 0.38982 0.01528 0.39198 C 0.01233 0.40093 0.01424 0.3926 0.01059 0.40494 C 0.01025 0.40649 0.01007 0.40834 0.00973 0.40988 C 0.0092 0.41266 0.00851 0.41544 0.00799 0.41821 C 0.00643 0.42439 0.00625 0.42439 0.00417 0.42963 C 0.00139 0.44507 0.00625 0.41945 0.00052 0.4429 C -0.00034 0.44661 -0.00121 0.45865 -0.00139 0.46111 C -0.00121 0.4642 -0.00191 0.49167 0.00139 0.50062 L 0.0033 0.50556 C 0.00365 0.5071 0.004 0.50865 0.00417 0.5105 C 0.00469 0.51544 0.00452 0.52037 0.00521 0.52531 C 0.00538 0.52747 0.00643 0.52963 0.00695 0.53179 C 0.00764 0.53488 0.00799 0.53858 0.00886 0.54167 C 0.00938 0.54383 0.01007 0.54599 0.01059 0.54815 C 0.01354 0.55741 0.01181 0.54908 0.01528 0.56142 C 0.0158 0.56297 0.0158 0.56482 0.01615 0.56636 C 0.01667 0.56821 0.01754 0.56945 0.01806 0.5713 C 0.01858 0.57284 0.01875 0.57469 0.01893 0.57624 C 0.01927 0.5784 0.01962 0.58056 0.01997 0.58272 C 0.02032 0.5855 0.02049 0.58828 0.02084 0.59105 C 0.02136 0.59445 0.02205 0.59753 0.02275 0.60093 L 0.02361 0.60587 C 0.02396 0.60741 0.02431 0.60926 0.02448 0.61081 L 0.02552 0.61729 C 0.02743 0.65247 0.025 0.61821 0.0283 0.64537 C 0.02865 0.64908 0.02882 0.65309 0.02917 0.65679 C 0.02934 0.65926 0.02986 0.66142 0.03004 0.66358 C 0.02986 0.675 0.02969 0.68673 0.02917 0.69815 C 0.029 0.69969 0.02848 0.70124 0.0283 0.70309 C 0.02778 0.70587 0.02552 0.7213 0.02448 0.72439 C 0.02396 0.72655 0.02309 0.72871 0.02275 0.73087 C 0.02223 0.73303 0.0224 0.7355 0.0217 0.73766 C 0.02101 0.74013 0.01979 0.74198 0.01893 0.74414 C 0.01788 0.74723 0.01736 0.75093 0.01615 0.75402 C 0.01545 0.75587 0.01424 0.7571 0.01337 0.75895 C 0.01094 0.76544 0.01198 0.76513 0.01059 0.77223 C 0.00955 0.77778 0.00816 0.78303 0.00695 0.78858 C 0.00625 0.79229 0.00486 0.79784 0.00417 0.80186 C 0.00348 0.80618 0.00243 0.8105 0.00243 0.81482 L 0.00243 0.82994 L 0.0033 0.82809 " pathEditMode="relative" ptsTypes="AAAAAAAAAAAAAAAAAAAAAAAAAAAAAAAAAAAAAAAAAAAAAAAAAAAAAAAAAAAAAAAAAAAAAAAAAAAAAAAAAAAA">
                                      <p:cBhvr>
                                        <p:cTn id="6" dur="20000" fill="hold"/>
                                        <p:tgtEl>
                                          <p:spTgt spid="13"/>
                                        </p:tgtEl>
                                        <p:attrNameLst>
                                          <p:attrName>ppt_x</p:attrName>
                                          <p:attrName>ppt_y</p:attrName>
                                        </p:attrNameLst>
                                      </p:cBhvr>
                                    </p:animMotion>
                                  </p:childTnLst>
                                </p:cTn>
                              </p:par>
                              <p:par>
                                <p:cTn id="7" presetID="8" presetClass="emph" presetSubtype="0" repeatCount="indefinite" fill="hold" nodeType="withEffect">
                                  <p:stCondLst>
                                    <p:cond delay="0"/>
                                  </p:stCondLst>
                                  <p:childTnLst>
                                    <p:animRot by="-5400000">
                                      <p:cBhvr>
                                        <p:cTn id="8" dur="20000" fill="hold"/>
                                        <p:tgtEl>
                                          <p:spTgt spid="13"/>
                                        </p:tgtEl>
                                        <p:attrNameLst>
                                          <p:attrName>r</p:attrName>
                                        </p:attrNameLst>
                                      </p:cBhvr>
                                    </p:animRot>
                                  </p:childTnLst>
                                </p:cTn>
                              </p:par>
                              <p:par>
                                <p:cTn id="9" presetID="0" presetClass="path" presetSubtype="0" repeatCount="indefinite" fill="hold" nodeType="withEffect">
                                  <p:stCondLst>
                                    <p:cond delay="0"/>
                                  </p:stCondLst>
                                  <p:childTnLst>
                                    <p:animMotion origin="layout" path="M -0.00018 0.00432 L -0.00018 0.00432 C -0.00348 0.00926 -0.00834 0.01234 -0.01025 0.01913 C -0.01337 0.03024 -0.01025 0.02067 -0.01441 0.02993 C -0.0191 0.03981 -0.01927 0.04012 -0.02205 0.04784 C -0.0224 0.0503 -0.0224 0.05308 -0.02292 0.05555 C -0.02327 0.05709 -0.02414 0.05833 -0.02466 0.05987 C -0.025 0.06142 -0.02518 0.06296 -0.02552 0.0645 C -0.02605 0.06635 -0.02657 0.06851 -0.02726 0.07037 C -0.02743 0.07253 -0.02761 0.07438 -0.02796 0.07654 C -0.02848 0.07963 -0.02969 0.08549 -0.02969 0.08549 C -0.03004 0.0895 -0.03021 0.09351 -0.03056 0.09753 C -0.03091 0.10123 -0.03125 0.10463 -0.03143 0.10802 C -0.03177 0.11605 -0.03195 0.12407 -0.0323 0.1324 C -0.03195 0.14166 -0.03212 0.15154 -0.03143 0.1608 C -0.03125 0.16265 -0.03021 0.16388 -0.02969 0.16543 C -0.02813 0.17067 -0.02726 0.17469 -0.02639 0.18055 C -0.02587 0.18302 -0.02587 0.18549 -0.02552 0.18796 C -0.025 0.19105 -0.02431 0.19382 -0.02379 0.19691 C -0.02344 0.19907 -0.02327 0.20123 -0.02292 0.20308 C -0.0224 0.20617 -0.02171 0.20895 -0.02118 0.21203 C -0.02014 0.22006 -0.02101 0.21635 -0.01875 0.22253 C -0.01667 0.23703 -0.01806 0.23117 -0.01528 0.24074 C -0.01511 0.2429 -0.01493 0.24475 -0.01441 0.24691 C -0.01407 0.24938 -0.0132 0.25185 -0.01285 0.25432 C -0.01233 0.25679 -0.0125 0.25956 -0.01198 0.26172 C -0.01129 0.26512 -0.01025 0.2679 -0.00938 0.27098 C -0.00903 0.27222 -0.00886 0.27407 -0.00851 0.2753 C -0.00834 0.27901 -0.00799 0.2824 -0.00764 0.28611 C -0.00747 0.28796 -0.00695 0.28981 -0.00695 0.29197 C -0.00608 0.30216 -0.00521 0.32222 -0.00521 0.32222 C -0.00573 0.33919 -0.00556 0.34166 -0.00695 0.35524 C -0.00712 0.35771 -0.0073 0.36049 -0.00764 0.36296 C -0.0099 0.37592 -0.00851 0.36543 -0.01111 0.375 C -0.01146 0.37623 -0.01164 0.37777 -0.01198 0.37932 C -0.0125 0.38179 -0.0132 0.38426 -0.01372 0.38703 C -0.01424 0.38981 -0.01441 0.39321 -0.01528 0.39598 C -0.01598 0.39753 -0.0165 0.39907 -0.01702 0.40061 C -0.01771 0.40246 -0.01806 0.40463 -0.01875 0.40648 C -0.0191 0.40771 -0.01997 0.40833 -0.02049 0.40956 C -0.02171 0.41296 -0.02205 0.41697 -0.02379 0.42006 C -0.02448 0.42129 -0.02552 0.42222 -0.02639 0.42314 C -0.02657 0.42469 -0.02674 0.42623 -0.02726 0.42777 C -0.02796 0.42993 -0.03177 0.43426 -0.0323 0.43518 C -0.03282 0.43672 -0.03316 0.43827 -0.03403 0.43981 C -0.03473 0.44105 -0.03594 0.44135 -0.03646 0.44259 C -0.03698 0.44382 -0.03698 0.44567 -0.03733 0.44722 C -0.03785 0.44876 -0.03837 0.4503 -0.03907 0.45185 C -0.0415 0.45648 -0.04497 0.45956 -0.04671 0.46543 C -0.04723 0.46728 -0.04775 0.46944 -0.04827 0.47129 C -0.04931 0.47438 -0.05174 0.48024 -0.05174 0.48024 C -0.05348 0.49321 -0.05122 0.47932 -0.05504 0.49228 C -0.05608 0.49567 -0.05677 0.49938 -0.05764 0.50308 C -0.05886 0.50802 -0.05868 0.50895 -0.05938 0.51512 C -0.06094 0.52777 -0.05955 0.51327 -0.06111 0.53148 C -0.06198 0.56203 -0.06233 0.5574 -0.06111 0.58734 C -0.06094 0.59105 -0.06059 0.59444 -0.06025 0.59784 C -0.05973 0.60092 -0.05886 0.60401 -0.05851 0.60709 C -0.05816 0.60895 -0.05747 0.61543 -0.05677 0.61759 C -0.05643 0.61913 -0.05573 0.62067 -0.05504 0.62191 C -0.05313 0.63672 -0.05556 0.61851 -0.05348 0.63549 C -0.05313 0.63765 -0.05296 0.63981 -0.05261 0.64166 C -0.05209 0.64382 -0.05139 0.64567 -0.05087 0.64753 C -0.05052 0.64907 -0.05052 0.65061 -0.05 0.65216 C -0.04966 0.6537 -0.04879 0.65493 -0.04827 0.65679 C -0.04775 0.65926 -0.0474 0.66172 -0.04671 0.66419 C -0.0441 0.67253 -0.04341 0.67314 -0.03993 0.67932 L -0.0382 0.68827 C -0.03768 0.69135 -0.0375 0.69475 -0.03646 0.69753 L -0.03473 0.70185 C -0.03403 0.70771 -0.03386 0.70987 -0.0323 0.71543 C -0.03125 0.71913 -0.03004 0.72253 -0.02882 0.72592 C -0.0283 0.73055 -0.02796 0.73518 -0.02726 0.7395 C -0.02466 0.75463 -0.02622 0.73672 -0.02466 0.75154 C -0.02396 0.75864 -0.02414 0.76203 -0.02292 0.76821 C -0.0224 0.77098 -0.01962 0.7824 -0.01962 0.78487 L -0.01962 0.81358 L -0.01702 0.81358 " pathEditMode="relative" ptsTypes="AAAAAAAAAAAAAAAAAAAAAAAAAAAAAAAAAAAAAAAAAAAAAAAAAAAAAAAAAAAAAAAAAAAAAAAAAAAAAA">
                                      <p:cBhvr>
                                        <p:cTn id="10" dur="20000" fill="hold"/>
                                        <p:tgtEl>
                                          <p:spTgt spid="12"/>
                                        </p:tgtEl>
                                        <p:attrNameLst>
                                          <p:attrName>ppt_x</p:attrName>
                                          <p:attrName>ppt_y</p:attrName>
                                        </p:attrNameLst>
                                      </p:cBhvr>
                                    </p:animMotion>
                                  </p:childTnLst>
                                </p:cTn>
                              </p:par>
                              <p:par>
                                <p:cTn id="11" presetID="8" presetClass="emph" presetSubtype="0" repeatCount="indefinite" fill="hold" nodeType="withEffect">
                                  <p:stCondLst>
                                    <p:cond delay="0"/>
                                  </p:stCondLst>
                                  <p:childTnLst>
                                    <p:animRot by="5400000">
                                      <p:cBhvr>
                                        <p:cTn id="12" dur="20000" fill="hold"/>
                                        <p:tgtEl>
                                          <p:spTgt spid="12"/>
                                        </p:tgtEl>
                                        <p:attrNameLst>
                                          <p:attrName>r</p:attrName>
                                        </p:attrNameLst>
                                      </p:cBhvr>
                                    </p:animRot>
                                  </p:childTnLst>
                                </p:cTn>
                              </p:par>
                              <p:par>
                                <p:cTn id="13" presetID="0" presetClass="path" presetSubtype="0" repeatCount="indefinite" fill="hold" nodeType="withEffect">
                                  <p:stCondLst>
                                    <p:cond delay="6500"/>
                                  </p:stCondLst>
                                  <p:childTnLst>
                                    <p:animMotion origin="layout" path="M -0.00139 -0.00123 L -0.00139 -0.00123 C -0.00139 -3.82716E-6 -0.00035 0.0284 0.00069 0.03426 C 0.00104 0.03642 0.00208 0.03797 0.00278 0.03982 C 0.00312 0.04352 0.00312 0.04753 0.00382 0.05093 C 0.00417 0.05309 0.00555 0.05432 0.0059 0.05649 C 0.0066 0.06081 0.0066 0.06544 0.00694 0.06976 C 0.00781 0.10926 0.00903 0.11791 0.00694 0.15216 C 0.00694 0.15371 0.00538 0.16328 0.00486 0.16513 C 0.00434 0.16729 0.00347 0.16883 0.00278 0.17068 C 0.00208 0.17315 0.00156 0.17593 0.00069 0.1784 C -0.00017 0.18056 -0.00156 0.18179 -0.00243 0.18395 C -0.01267 0.20803 -0.00156 0.18272 -0.00677 0.19877 C -0.00764 0.20155 -0.00886 0.20371 -0.0099 0.20649 C -0.01059 0.20803 -0.01129 0.21019 -0.01198 0.21204 C -0.01215 0.21235 -0.02101 0.23334 -0.02257 0.23642 C -0.02535 0.24136 -0.02656 0.24291 -0.02882 0.24939 C -0.02969 0.25186 -0.03021 0.25432 -0.0309 0.25679 C -0.03351 0.27531 -0.02986 0.25278 -0.03524 0.27192 C -0.03594 0.27408 -0.03577 0.27686 -0.03629 0.27932 C -0.03698 0.28303 -0.03767 0.28673 -0.03837 0.29044 C -0.03993 0.29939 -0.04184 0.30772 -0.04254 0.31667 C -0.04392 0.33365 -0.04323 0.32562 -0.04462 0.34105 C -0.04392 0.3642 -0.04358 0.38735 -0.04254 0.41019 C -0.04254 0.41297 -0.04202 0.41544 -0.04149 0.41791 C -0.04097 0.42037 -0.04011 0.42284 -0.03941 0.42531 C -0.03681 0.44877 -0.04063 0.41976 -0.03524 0.44414 C -0.03073 0.46389 -0.03906 0.4426 -0.02986 0.46266 C -0.02917 0.46574 -0.02882 0.46914 -0.02778 0.47192 C -0.02691 0.4747 -0.0257 0.47686 -0.02465 0.47963 C -0.02344 0.48272 -0.0224 0.48581 -0.02153 0.48889 C -0.02066 0.49198 -0.01997 0.49507 -0.01945 0.49815 C -0.01892 0.5 -0.01892 0.50216 -0.0184 0.50402 C -0.01754 0.50649 -0.01615 0.50895 -0.01511 0.51142 C -0.01476 0.5176 -0.01476 0.52408 -0.01406 0.52994 C -0.01372 0.53272 -0.0125 0.53488 -0.01198 0.53766 C -0.01146 0.54105 -0.01129 0.54507 -0.01094 0.54877 C -0.01007 0.55741 -0.0099 0.55772 -0.00886 0.56574 C -0.00851 0.57624 -0.00781 0.58673 -0.00781 0.59753 C -0.00781 0.61852 -0.00833 0.63982 -0.00886 0.66111 C -0.00886 0.66358 -0.01059 0.68581 -0.01094 0.6892 C -0.01163 0.69692 -0.01302 0.70618 -0.01406 0.71358 C -0.01476 0.71791 -0.01563 0.72223 -0.01615 0.72655 C -0.01702 0.73241 -0.01719 0.73766 -0.0184 0.74352 C -0.02188 0.76235 -0.01892 0.74383 -0.02257 0.76019 C -0.02448 0.76914 -0.02448 0.77253 -0.02674 0.78087 C -0.02761 0.78395 -0.02882 0.78704 -0.02986 0.79013 C -0.03021 0.79321 -0.03056 0.79661 -0.0309 0.7997 C -0.03316 0.81389 -0.03316 0.80649 -0.03316 0.81266 L -0.03212 0.82778 L -0.03212 0.82778 " pathEditMode="relative" ptsTypes="AAAAAAAAAAAAAAAAAAAAAAAAAAAAAAAAAAAAAAAAAAAAAAAAAAA">
                                      <p:cBhvr>
                                        <p:cTn id="14" dur="20000" fill="hold"/>
                                        <p:tgtEl>
                                          <p:spTgt spid="14"/>
                                        </p:tgtEl>
                                        <p:attrNameLst>
                                          <p:attrName>ppt_x</p:attrName>
                                          <p:attrName>ppt_y</p:attrName>
                                        </p:attrNameLst>
                                      </p:cBhvr>
                                    </p:animMotion>
                                  </p:childTnLst>
                                </p:cTn>
                              </p:par>
                              <p:par>
                                <p:cTn id="15" presetID="8" presetClass="emph" presetSubtype="0" repeatCount="indefinite" fill="hold" nodeType="withEffect">
                                  <p:stCondLst>
                                    <p:cond delay="6500"/>
                                  </p:stCondLst>
                                  <p:childTnLst>
                                    <p:animRot by="5400000">
                                      <p:cBhvr>
                                        <p:cTn id="16" dur="20000" fill="hold"/>
                                        <p:tgtEl>
                                          <p:spTgt spid="14"/>
                                        </p:tgtEl>
                                        <p:attrNameLst>
                                          <p:attrName>r</p:attrName>
                                        </p:attrNameLst>
                                      </p:cBhvr>
                                    </p:animRot>
                                  </p:childTnLst>
                                </p:cTn>
                              </p:par>
                              <p:par>
                                <p:cTn id="17" presetID="0" presetClass="path" presetSubtype="0" repeatCount="indefinite" fill="hold" nodeType="withEffect">
                                  <p:stCondLst>
                                    <p:cond delay="13000"/>
                                  </p:stCondLst>
                                  <p:childTnLst>
                                    <p:animMotion origin="layout" path="M 0.00347 0.00401 L 0.00347 0.00401 C 0.00382 0.02314 0.00382 0.04259 0.00451 0.06172 C 0.00451 0.06388 0.00521 0.06543 0.00555 0.06759 C 0.00608 0.07129 0.00625 0.075 0.0066 0.0787 C 0.00729 0.08456 0.00764 0.08641 0.00868 0.09166 C 0.00903 0.09629 0.00937 0.10061 0.00972 0.10493 C 0.01007 0.11049 0.01024 0.11604 0.01076 0.1216 C 0.01094 0.12438 0.01163 0.12685 0.0118 0.12932 C 0.01233 0.13302 0.01233 0.13672 0.01285 0.14043 C 0.01337 0.14382 0.01424 0.1466 0.01493 0.14969 C 0.01528 0.15493 0.01562 0.15987 0.01597 0.16481 C 0.01632 0.1679 0.01719 0.17098 0.01719 0.17407 C 0.01719 0.18364 0.01649 0.1929 0.01597 0.20216 C 0.0158 0.20555 0.01458 0.22376 0.01389 0.22839 C 0.01337 0.23209 0.01233 0.2358 0.0118 0.2395 C 0.01146 0.24259 0.01111 0.24598 0.01076 0.24907 C 0.01007 0.25617 0.01007 0.25987 0.00868 0.26574 C 0.00312 0.28888 0.00972 0.26018 0.00451 0.27901 C 0.00399 0.28055 0.00399 0.28271 0.00347 0.28456 C 0.00278 0.28641 0.00191 0.28827 0.00139 0.29012 C 0.00017 0.29321 -0.00052 0.2966 -0.00191 0.29938 C -0.00261 0.30123 -0.00399 0.30185 -0.00504 0.30339 C -0.01163 0.32283 -0.00469 0.30432 -0.01129 0.31821 C -0.01215 0.32006 -0.0125 0.32222 -0.01337 0.32376 C -0.01458 0.32592 -0.01615 0.32746 -0.01754 0.32932 C -0.02274 0.34321 -0.01979 0.33796 -0.02604 0.34629 C -0.02847 0.35895 -0.02517 0.34537 -0.03021 0.35555 C -0.03889 0.37314 -0.03056 0.36203 -0.03767 0.37067 C -0.03837 0.37376 -0.03872 0.37716 -0.03976 0.37993 C -0.04566 0.39722 -0.0408 0.36728 -0.04705 0.40061 C -0.04879 0.40956 -0.05035 0.41728 -0.05122 0.42685 C -0.05261 0.44104 -0.05191 0.43425 -0.0533 0.44722 C -0.05365 0.45432 -0.05434 0.46111 -0.05434 0.4679 C -0.05434 0.48827 -0.05382 0.48703 -0.05226 0.50154 C -0.05191 0.50524 -0.05191 0.50925 -0.05122 0.51296 C -0.05017 0.52006 -0.04774 0.52685 -0.04601 0.53333 C -0.04549 0.53518 -0.04531 0.53703 -0.04497 0.53888 C -0.04462 0.54135 -0.04445 0.54413 -0.04392 0.5466 C -0.0434 0.54845 -0.04236 0.55 -0.04184 0.55216 C -0.04097 0.55524 -0.04028 0.55833 -0.03976 0.56141 C -0.03924 0.56327 -0.03924 0.56543 -0.03872 0.56697 C -0.0375 0.57037 -0.03576 0.57345 -0.03438 0.57654 C -0.03177 0.59104 -0.03386 0.58487 -0.02813 0.59506 C -0.025 0.62932 -0.02934 0.59104 -0.025 0.61203 C -0.02431 0.61512 -0.02431 0.61821 -0.02396 0.62129 C -0.02326 0.62623 -0.0224 0.63117 -0.02188 0.63641 C -0.02101 0.64197 -0.02049 0.64753 -0.01979 0.65308 C -0.0191 0.65709 -0.01823 0.66049 -0.01754 0.6645 C -0.01684 0.66944 -0.01615 0.67438 -0.01545 0.67932 C -0.01511 0.6824 -0.01511 0.6858 -0.01441 0.68858 C -0.01389 0.69135 -0.01302 0.69351 -0.01233 0.69629 C -0.01163 0.69938 -0.01094 0.70246 -0.01024 0.70555 C -0.0099 0.70802 -0.00886 0.71944 -0.00816 0.72253 C -0.00764 0.725 -0.0066 0.72716 -0.00608 0.72993 C -0.00347 0.74074 -0.00695 0.73024 -0.00295 0.74104 C -0.00278 0.74259 -0.00156 0.75709 -0.00087 0.75987 C 1.11111E-6 0.76265 0.00139 0.76481 0.00243 0.76728 C 0.00347 0.77037 0.00451 0.77345 0.00555 0.77654 C 0.0059 0.77901 0.00625 0.78179 0.0066 0.78425 C 0.00694 0.78611 0.00729 0.78796 0.00764 0.78981 C 0.00799 0.79228 0.00799 0.79506 0.00868 0.79722 C 0.00885 0.79783 0.00937 0.79722 0.00972 0.79722 L 0.00555 0.81049 " pathEditMode="relative" ptsTypes="AAAAAAAAAAAAAAAAAAAAAAAAAAAAAAAAAAAAAAAAAAAAAAAAAAAAAAAAAAAAAAAA">
                                      <p:cBhvr>
                                        <p:cTn id="18" dur="20000" fill="hold"/>
                                        <p:tgtEl>
                                          <p:spTgt spid="16"/>
                                        </p:tgtEl>
                                        <p:attrNameLst>
                                          <p:attrName>ppt_x</p:attrName>
                                          <p:attrName>ppt_y</p:attrName>
                                        </p:attrNameLst>
                                      </p:cBhvr>
                                    </p:animMotion>
                                  </p:childTnLst>
                                </p:cTn>
                              </p:par>
                              <p:par>
                                <p:cTn id="19" presetID="8" presetClass="emph" presetSubtype="0" fill="hold" nodeType="withEffect">
                                  <p:stCondLst>
                                    <p:cond delay="13000"/>
                                  </p:stCondLst>
                                  <p:childTnLst>
                                    <p:animRot by="5400000">
                                      <p:cBhvr>
                                        <p:cTn id="20" dur="2000" fill="hold"/>
                                        <p:tgtEl>
                                          <p:spTgt spid="16"/>
                                        </p:tgtEl>
                                        <p:attrNameLst>
                                          <p:attrName>r</p:attrName>
                                        </p:attrNameLst>
                                      </p:cBhvr>
                                    </p:animRot>
                                  </p:childTnLst>
                                </p:cTn>
                              </p:par>
                              <p:par>
                                <p:cTn id="21" presetID="0" presetClass="path" presetSubtype="0" repeatCount="indefinite" fill="hold" nodeType="withEffect">
                                  <p:stCondLst>
                                    <p:cond delay="6500"/>
                                  </p:stCondLst>
                                  <p:childTnLst>
                                    <p:animMotion origin="layout" path="M -0.00017 -0.00432 L -0.00017 -0.00432 C -0.00052 0.00802 -0.00034 0.02068 -0.00121 0.03302 C -0.00138 0.0358 -0.00277 0.03765 -0.00329 0.04043 C -0.00382 0.04414 -0.00399 0.04784 -0.00434 0.05154 C -0.00503 0.05802 -0.00573 0.0642 -0.00642 0.07037 C -0.00711 0.07685 -0.00763 0.08117 -0.0085 0.08735 C -0.00885 0.0892 -0.0092 0.09105 -0.00954 0.0929 C -0.01284 0.13765 -0.01302 0.12901 -0.01059 0.19012 C -0.01041 0.19537 -0.00937 0.2 -0.0085 0.20494 C -0.00416 0.23457 -0.00937 0.19938 -0.00225 0.23673 C 0.00052 0.25154 -0.00121 0.24475 0.00313 0.25741 C 0.00417 0.26667 0.00365 0.26667 0.00625 0.27438 C 0.00747 0.27809 0.01042 0.28549 0.01042 0.28549 C 0.01129 0.29012 0.01198 0.29444 0.01355 0.29877 C 0.01441 0.30093 0.01563 0.30247 0.01684 0.30432 C 0.01893 0.32716 0.01632 0.30556 0.01997 0.32284 C 0.02292 0.33673 0.01875 0.32469 0.02309 0.33611 C 0.02344 0.3392 0.02396 0.34228 0.02414 0.34537 C 0.02466 0.35093 0.02448 0.35679 0.02518 0.36235 C 0.02552 0.36482 0.02657 0.36728 0.02726 0.36975 C 0.02761 0.37346 0.02796 0.37716 0.0283 0.38086 C 0.02865 0.38333 0.02952 0.3858 0.02934 0.38858 C 0.02917 0.4034 0.02882 0.41852 0.02726 0.43333 C 0.02726 0.43395 0.02275 0.45463 0.02101 0.45957 C 0.0198 0.46296 0.01823 0.46574 0.01684 0.46883 C 0.00764 0.51235 0.0198 0.45679 0.00938 0.49691 C 0.00851 0.50062 0.00834 0.50463 0.0073 0.50802 C 0.00608 0.51235 0.00417 0.51543 0.00313 0.51944 C 0.00139 0.52531 0.00018 0.53179 -0.00121 0.53796 C -0.00191 0.54136 -0.0026 0.54414 -0.00329 0.54753 C -0.0085 0.57562 -0.00208 0.54043 -0.00746 0.57191 C -0.00816 0.57562 -0.00885 0.57932 -0.00954 0.58302 C -0.01128 0.62562 -0.01163 0.62222 -0.00954 0.6821 C -0.00937 0.68858 -0.0085 0.69475 -0.00746 0.70093 C -0.00694 0.70401 -0.00607 0.7071 -0.00538 0.71019 C -0.00399 0.72284 -0.00451 0.72716 -0.00121 0.73642 C -0.00017 0.7392 0.00087 0.74136 0.00191 0.74383 C 0.00434 0.75988 0.00139 0.74228 0.0073 0.76636 C 0.01268 0.78889 0.00799 0.77068 0.01355 0.78889 C 0.01493 0.79321 0.01615 0.79722 0.01684 0.80185 C 0.01719 0.80494 0.01789 0.81142 0.01789 0.81142 L 0.01789 0.81142 " pathEditMode="relative" ptsTypes="AAAAAAAAAAAAAAAAAAAAAAAAAAAAAAAAAAAAAAAAAAA">
                                      <p:cBhvr>
                                        <p:cTn id="22" dur="20000" fill="hold"/>
                                        <p:tgtEl>
                                          <p:spTgt spid="17"/>
                                        </p:tgtEl>
                                        <p:attrNameLst>
                                          <p:attrName>ppt_x</p:attrName>
                                          <p:attrName>ppt_y</p:attrName>
                                        </p:attrNameLst>
                                      </p:cBhvr>
                                    </p:animMotion>
                                  </p:childTnLst>
                                </p:cTn>
                              </p:par>
                              <p:par>
                                <p:cTn id="23" presetID="8" presetClass="emph" presetSubtype="0" repeatCount="indefinite" fill="hold" nodeType="withEffect">
                                  <p:stCondLst>
                                    <p:cond delay="6500"/>
                                  </p:stCondLst>
                                  <p:childTnLst>
                                    <p:animRot by="5400000">
                                      <p:cBhvr>
                                        <p:cTn id="24" dur="20000" fill="hold"/>
                                        <p:tgtEl>
                                          <p:spTgt spid="17"/>
                                        </p:tgtEl>
                                        <p:attrNameLst>
                                          <p:attrName>r</p:attrName>
                                        </p:attrNameLst>
                                      </p:cBhvr>
                                    </p:animRot>
                                  </p:childTnLst>
                                </p:cTn>
                              </p:par>
                              <p:par>
                                <p:cTn id="25" presetID="0" presetClass="path" presetSubtype="0" repeatCount="indefinite" fill="hold" nodeType="withEffect">
                                  <p:stCondLst>
                                    <p:cond delay="13000"/>
                                  </p:stCondLst>
                                  <p:childTnLst>
                                    <p:animMotion origin="layout" path="M -0.00035 -0.00525 L -0.00035 -0.00525 C -0.00087 0.01667 -0.00104 0.03858 -0.00226 0.0605 C -0.00278 0.06759 -0.00469 0.08272 -0.00538 0.08796 C -0.0059 0.09198 -0.00695 0.09537 -0.00747 0.09908 C -0.00799 0.10278 -0.00816 0.10648 -0.00851 0.11019 C -0.00816 0.14198 -0.01198 0.16636 -0.00642 0.19259 C -0.00573 0.19568 -0.00486 0.19846 -0.00434 0.20185 C -0.00382 0.20463 -0.00399 0.20803 -0.0033 0.2108 C -0.00243 0.21543 -0.0007 0.21975 0.00069 0.22377 C 0.00104 0.22624 0.00121 0.22871 0.00173 0.23117 C 0.00434 0.24013 0.00486 0.23673 0.00798 0.24383 C 0.0092 0.24692 0.01007 0.25 0.01111 0.25309 C 0.01233 0.25679 0.01406 0.26019 0.0151 0.2642 C 0.0158 0.26667 0.01632 0.26914 0.01719 0.2713 C 0.01805 0.27346 0.01944 0.275 0.02031 0.27685 C 0.02187 0.27994 0.02309 0.28303 0.02448 0.28611 C 0.02517 0.28982 0.02517 0.29414 0.02656 0.29722 C 0.02726 0.29877 0.0309 0.3071 0.0316 0.30988 C 0.03594 0.32531 0.02726 0.30185 0.03576 0.32469 C 0.03802 0.33056 0.03906 0.33179 0.04097 0.33735 C 0.04687 0.35587 0.03976 0.33395 0.0441 0.35216 C 0.04462 0.35401 0.04548 0.35587 0.04618 0.35772 C 0.04653 0.35957 0.04687 0.36111 0.04722 0.36296 C 0.0493 0.3784 0.04861 0.38611 0.04722 0.40525 C 0.04705 0.40741 0.04566 0.40895 0.04514 0.4108 C 0.03958 0.42809 0.04705 0.40803 0.03993 0.42531 C 0.03923 0.42716 0.03871 0.42932 0.03785 0.43087 C 0.03663 0.43303 0.03507 0.43457 0.03368 0.43642 C 0.03298 0.43951 0.03281 0.4429 0.0316 0.44568 C 0.03073 0.44815 0.02882 0.44908 0.0276 0.45124 C 0.02535 0.45463 0.02344 0.45833 0.02135 0.46204 C 0.01996 0.46451 0.0184 0.46667 0.01719 0.46945 C 0.01267 0.48179 0.0184 0.46667 0.01111 0.48395 C 0.01024 0.4858 0.00955 0.48766 0.00903 0.48951 C 0.00851 0.49136 0.00851 0.49352 0.00798 0.49506 C 0.00712 0.49722 0.0059 0.49877 0.00486 0.50062 C 0.00417 0.50432 0.00312 0.50772 0.00278 0.51173 C 0.00243 0.51636 0.00156 0.52654 0.00069 0.53179 C 0.00052 0.53364 1.38889E-6 0.5355 -0.00035 0.53735 C -0.0007 0.54352 -0.00122 0.54938 -0.00122 0.55556 C -0.00122 0.56543 -0.0007 0.575 -0.00035 0.58488 C 0.00052 0.60247 0.00052 0.59969 0.00278 0.61605 C 0.00312 0.61852 0.0033 0.62099 0.00382 0.62346 C 0.00642 0.63519 0.00503 0.62963 0.00798 0.63982 C 0.01007 0.66235 0.00746 0.64105 0.01111 0.65833 C 0.01528 0.67809 0.00833 0.65247 0.01423 0.67284 C 0.01458 0.67901 0.01476 0.68519 0.0151 0.69136 C 0.01545 0.69445 0.01614 0.69722 0.01614 0.70031 C 0.01823 0.75216 0.0151 0.72778 0.01823 0.75 C 0.01858 0.75617 0.01892 0.76204 0.01927 0.76821 C 0.01962 0.77192 0.02031 0.77562 0.02031 0.77932 C 0.02066 0.79136 0.02031 0.80371 0.02031 0.81605 L 0.02031 0.8179 " pathEditMode="relative" ptsTypes="AAAAAAAAAAAAAAAAAAAAAAAAAAAAAAAAAAAAAAAAAAAAAAAAAAAAAA">
                                      <p:cBhvr>
                                        <p:cTn id="26" dur="20000" fill="hold"/>
                                        <p:tgtEl>
                                          <p:spTgt spid="19"/>
                                        </p:tgtEl>
                                        <p:attrNameLst>
                                          <p:attrName>ppt_x</p:attrName>
                                          <p:attrName>ppt_y</p:attrName>
                                        </p:attrNameLst>
                                      </p:cBhvr>
                                    </p:animMotion>
                                  </p:childTnLst>
                                </p:cTn>
                              </p:par>
                              <p:par>
                                <p:cTn id="27" presetID="8" presetClass="emph" presetSubtype="0" repeatCount="indefinite" fill="hold" nodeType="withEffect">
                                  <p:stCondLst>
                                    <p:cond delay="13000"/>
                                  </p:stCondLst>
                                  <p:childTnLst>
                                    <p:animRot by="5400000">
                                      <p:cBhvr>
                                        <p:cTn id="28" dur="20000" fill="hold"/>
                                        <p:tgtEl>
                                          <p:spTgt spid="19"/>
                                        </p:tgtEl>
                                        <p:attrNameLst>
                                          <p:attrName>r</p:attrName>
                                        </p:attrNameLst>
                                      </p:cBhvr>
                                    </p:animRot>
                                  </p:childTnLst>
                                </p:cTn>
                              </p:par>
                              <p:par>
                                <p:cTn id="29" presetID="0" presetClass="path" presetSubtype="0" repeatCount="indefinite" fill="hold" nodeType="withEffect">
                                  <p:stCondLst>
                                    <p:cond delay="0"/>
                                  </p:stCondLst>
                                  <p:childTnLst>
                                    <p:animMotion origin="layout" path="M 1.82146E-17 0 L 1.82146E-17 0 C 0.00243 0.00525 0.00503 0.01019 0.00729 0.01574 C 0.01111 0.02562 0.00451 0.01636 0.01042 0.02809 C 0.01163 0.03056 0.01319 0.0321 0.01458 0.03364 C 0.01493 0.03549 0.0151 0.03735 0.01563 0.03889 C 0.02413 0.06142 0.01892 0.0463 0.02517 0.05864 C 0.02622 0.0608 0.02708 0.06389 0.0283 0.06574 C 0.02951 0.0679 0.03108 0.06944 0.03247 0.07099 C 0.03455 0.07377 0.03819 0.07716 0.03993 0.07994 C 0.04774 0.09321 0.03872 0.08241 0.04618 0.09074 C 0.04688 0.09321 0.0474 0.09599 0.04826 0.09784 C 0.04931 0.1 0.05104 0.10093 0.05156 0.10309 C 0.05295 0.10895 0.0526 0.11543 0.05365 0.1213 L 0.0559 0.13179 C 0.05556 0.14907 0.05556 0.16667 0.05469 0.18364 C 0.05451 0.18796 0.05347 0.19198 0.0526 0.19599 C 0.05139 0.20278 0.05017 0.20926 0.04826 0.21574 C 0.04635 0.22315 0.0434 0.22963 0.04201 0.23735 C 0.04132 0.24074 0.04063 0.24444 0.03993 0.24784 C 0.03924 0.25062 0.03837 0.25247 0.03785 0.25494 C 0.03733 0.25741 0.03715 0.25988 0.03681 0.26235 C 0.03611 0.26512 0.03524 0.26821 0.03455 0.27099 C 0.0342 0.27593 0.03438 0.28086 0.03351 0.28549 C 0.03264 0.29074 0.02587 0.31327 0.02517 0.31605 C 0.02326 0.32191 0.02049 0.32747 0.01892 0.33364 C 0.01563 0.34599 0.01319 0.35864 0.01042 0.3713 C 0.00938 0.37593 0.00851 0.38056 0.00729 0.38549 C 0.00625 0.38951 0.00503 0.39352 0.00417 0.39784 C 0.00313 0.40247 0.00278 0.40741 0.00208 0.41235 C 0.00174 0.41914 0.00069 0.42623 0.00104 0.43364 C 0.00156 0.4537 0.00278 0.48549 0.00625 0.50864 C 0.00712 0.51481 0.00833 0.52068 0.00938 0.52654 C 0.01441 0.55772 0.00816 0.52469 0.01458 0.5534 C 0.01545 0.55679 0.0158 0.5608 0.01667 0.56389 C 0.01788 0.56821 0.01962 0.57222 0.02101 0.57654 C 0.02813 0.59938 0.02205 0.58272 0.02934 0.60154 C 0.03003 0.60525 0.03056 0.60864 0.03142 0.61235 C 0.03698 0.63272 0.03455 0.61636 0.03889 0.63735 C 0.03906 0.63858 0.04236 0.65926 0.0441 0.6642 C 0.04479 0.66605 0.04618 0.66759 0.04722 0.66944 C 0.04965 0.6784 0.04965 0.67963 0.0526 0.6892 C 0.05365 0.69198 0.05486 0.69506 0.0559 0.69784 C 0.05694 0.70154 0.05764 0.70525 0.05903 0.70864 C 0.06146 0.71512 0.06458 0.72068 0.06736 0.72654 C 0.06875 0.72932 0.07049 0.7321 0.07153 0.73519 C 0.07257 0.73827 0.07344 0.74167 0.07483 0.74444 C 0.07622 0.74784 0.07847 0.75 0.08003 0.7534 C 0.08125 0.75586 0.08194 0.75957 0.08316 0.76204 C 0.08438 0.76481 0.08611 0.76667 0.08733 0.76914 C 0.08976 0.77438 0.09132 0.78056 0.09375 0.78549 C 0.09826 0.79537 0.10417 0.8037 0.10851 0.81389 C 0.11233 0.82284 0.11406 0.82623 0.11701 0.83549 C 0.11806 0.83889 0.1191 0.84259 0.12014 0.84599 C 0.12222 0.85216 0.12396 0.85586 0.12535 0.86235 C 0.13056 0.88426 0.12465 0.86327 0.12969 0.87994 C 0.13003 0.88457 0.13003 0.88981 0.13073 0.89444 C 0.13125 0.89938 0.13368 0.90926 0.1349 0.9142 C 0.13663 0.9321 0.13542 0.9213 0.13906 0.9463 C 0.14028 0.95432 0.13906 0.95154 0.14115 0.95494 L 0.14774 0.99414 L 0.14774 0.99969 " pathEditMode="relative" rAng="0" ptsTypes="AAAAAAAAAAAAAAAAAAAAAAAAAAAAAAAAAAAAAAAAAAAAAAAAAAAAAAAAAAAAAA">
                                      <p:cBhvr>
                                        <p:cTn id="30" dur="10000" fill="hold"/>
                                        <p:tgtEl>
                                          <p:spTgt spid="15"/>
                                        </p:tgtEl>
                                        <p:attrNameLst>
                                          <p:attrName>ppt_x</p:attrName>
                                          <p:attrName>ppt_y</p:attrName>
                                        </p:attrNameLst>
                                      </p:cBhvr>
                                      <p:rCtr x="7378" y="50000"/>
                                    </p:animMotion>
                                  </p:childTnLst>
                                </p:cTn>
                              </p:par>
                              <p:par>
                                <p:cTn id="31" presetID="0" presetClass="path" presetSubtype="0" repeatCount="indefinite" fill="hold" nodeType="withEffect">
                                  <p:stCondLst>
                                    <p:cond delay="0"/>
                                  </p:stCondLst>
                                  <p:childTnLst>
                                    <p:animMotion origin="layout" path="M -0.00591 0.00309 L -0.00591 0.00309 C -0.0073 0.00587 -0.01268 0.0176 -0.01546 0.02161 C -0.0165 0.02315 -0.01771 0.02408 -0.01858 0.02531 C -0.0198 0.02717 -0.02066 0.02933 -0.02171 0.03087 C -0.02639 0.03704 -0.02639 0.03642 -0.03125 0.03859 C -0.0323 0.04044 -0.03316 0.04291 -0.03438 0.04414 C -0.03559 0.04538 -0.03716 0.04538 -0.03855 0.04599 C -0.04601 0.0497 -0.03646 0.04661 -0.04914 0.0497 C -0.05053 0.05093 -0.05191 0.05247 -0.0533 0.0534 C -0.05434 0.05433 -0.05539 0.05463 -0.05643 0.05525 C -0.05816 0.05649 -0.0599 0.05803 -0.06181 0.05896 C -0.06285 0.05988 -0.06389 0.06019 -0.06494 0.06112 C -0.06632 0.06204 -0.06771 0.06328 -0.0691 0.06482 C -0.07119 0.06698 -0.07466 0.07161 -0.07639 0.07408 C -0.07674 0.07655 -0.07726 0.07902 -0.07744 0.08149 C -0.07796 0.08457 -0.07813 0.08766 -0.07848 0.09105 C -0.07917 0.09599 -0.08073 0.10587 -0.08073 0.10587 C -0.08039 0.11914 -0.08056 0.1321 -0.07969 0.14507 C -0.07813 0.16605 -0.0757 0.1676 -0.07223 0.18642 C -0.07084 0.19352 -0.0698 0.20031 -0.06806 0.2071 C -0.06667 0.21204 -0.06494 0.21667 -0.06389 0.22192 C -0.06094 0.23457 -0.06268 0.2284 -0.05851 0.24075 C -0.05816 0.24321 -0.05816 0.24568 -0.05747 0.24815 C -0.05695 0.25031 -0.05608 0.25186 -0.05539 0.25371 C -0.05434 0.25679 -0.0533 0.25988 -0.05226 0.26297 C -0.05157 0.26544 -0.05087 0.26821 -0.05018 0.27068 C -0.04914 0.27377 -0.04792 0.27686 -0.04705 0.27994 C -0.04619 0.28241 -0.04566 0.28488 -0.04497 0.28735 C -0.04393 0.29075 -0.04271 0.29352 -0.04167 0.29692 C -0.04098 0.2997 -0.04046 0.30309 -0.03959 0.30618 C -0.03733 0.31389 -0.03403 0.32068 -0.0323 0.32871 C -0.0316 0.33179 -0.03073 0.33488 -0.03021 0.33797 C -0.02865 0.34661 -0.02605 0.3642 -0.02605 0.3642 C -0.02414 0.3926 -0.02275 0.39784 -0.025 0.42593 C -0.0257 0.43642 -0.03021 0.46142 -0.0323 0.47099 C -0.03386 0.47778 -0.03594 0.48457 -0.0375 0.49136 C -0.03872 0.4963 -0.03994 0.50124 -0.04063 0.50649 C -0.04167 0.51204 -0.04132 0.51821 -0.04289 0.52315 C -0.04792 0.54044 -0.05382 0.55679 -0.06059 0.57192 C -0.06216 0.575 -0.06372 0.57778 -0.06494 0.58118 C -0.0665 0.58612 -0.06754 0.59136 -0.0691 0.5963 C -0.07483 0.61513 -0.06615 0.58149 -0.07431 0.61328 C -0.07553 0.6176 -0.07622 0.62223 -0.07744 0.62624 C -0.07865 0.62963 -0.08039 0.63241 -0.08178 0.6355 C -0.08247 0.63951 -0.08299 0.64321 -0.08386 0.64692 C -0.08577 0.65556 -0.09011 0.67315 -0.09011 0.67315 C -0.09358 0.70926 -0.09184 0.68673 -0.09011 0.76297 C -0.08994 0.76852 -0.08941 0.77408 -0.08907 0.77963 C -0.0875 0.80741 -0.08889 0.79167 -0.08698 0.81142 C -0.08733 0.82284 -0.08716 0.83426 -0.08803 0.84538 C -0.0882 0.84754 -0.08976 0.84877 -0.09011 0.85093 C -0.09115 0.85556 -0.08994 0.86266 -0.09219 0.86575 C -0.09827 0.87377 -0.09601 0.87007 -0.10174 0.88272 C -0.10417 0.88828 -0.10591 0.89507 -0.10903 0.89939 C -0.11962 0.91482 -0.12084 0.9142 -0.12796 0.93334 L -0.13212 0.94445 C -0.13351 0.95402 -0.13282 0.94939 -0.13421 0.95772 L -0.13108 0.95556 " pathEditMode="relative" ptsTypes="AAAAAAAAAAAAAAAAAAAAAAAAAAAAAAAAAAAAAAAAAAAAAAAAAAAAAAAAAAA">
                                      <p:cBhvr>
                                        <p:cTn id="32" dur="10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2">
            <a:extLst>
              <a:ext uri="{FF2B5EF4-FFF2-40B4-BE49-F238E27FC236}">
                <a16:creationId xmlns:a16="http://schemas.microsoft.com/office/drawing/2014/main" id="{09F53590-23CA-1925-206F-DE0A56F9AF2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807"/>
          <a:stretch/>
        </p:blipFill>
        <p:spPr>
          <a:xfrm>
            <a:off x="7678481" y="3203844"/>
            <a:ext cx="45720" cy="114926"/>
          </a:xfrm>
          <a:prstGeom prst="rect">
            <a:avLst/>
          </a:prstGeom>
        </p:spPr>
      </p:pic>
      <p:pic>
        <p:nvPicPr>
          <p:cNvPr id="22" name="Picture 21">
            <a:extLst>
              <a:ext uri="{FF2B5EF4-FFF2-40B4-BE49-F238E27FC236}">
                <a16:creationId xmlns:a16="http://schemas.microsoft.com/office/drawing/2014/main" id="{3489EFF3-3187-B6F2-3B3E-098EC359A8E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2121388" y="-355891"/>
            <a:ext cx="337646" cy="345400"/>
          </a:xfrm>
          <a:prstGeom prst="rect">
            <a:avLst/>
          </a:prstGeom>
        </p:spPr>
      </p:pic>
      <p:pic>
        <p:nvPicPr>
          <p:cNvPr id="23" name="Picture 22">
            <a:extLst>
              <a:ext uri="{FF2B5EF4-FFF2-40B4-BE49-F238E27FC236}">
                <a16:creationId xmlns:a16="http://schemas.microsoft.com/office/drawing/2014/main" id="{0B498904-17A0-66A7-0C40-EE6D3C38853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2984736" y="-355176"/>
            <a:ext cx="337646" cy="345400"/>
          </a:xfrm>
          <a:prstGeom prst="rect">
            <a:avLst/>
          </a:prstGeom>
        </p:spPr>
      </p:pic>
      <p:pic>
        <p:nvPicPr>
          <p:cNvPr id="24" name="Picture 23">
            <a:extLst>
              <a:ext uri="{FF2B5EF4-FFF2-40B4-BE49-F238E27FC236}">
                <a16:creationId xmlns:a16="http://schemas.microsoft.com/office/drawing/2014/main" id="{E381C47C-CC4C-B74B-19DA-36671E39FD1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7623984" y="-329742"/>
            <a:ext cx="337646" cy="345400"/>
          </a:xfrm>
          <a:prstGeom prst="rect">
            <a:avLst/>
          </a:prstGeom>
        </p:spPr>
      </p:pic>
      <p:pic>
        <p:nvPicPr>
          <p:cNvPr id="25" name="Picture 24">
            <a:extLst>
              <a:ext uri="{FF2B5EF4-FFF2-40B4-BE49-F238E27FC236}">
                <a16:creationId xmlns:a16="http://schemas.microsoft.com/office/drawing/2014/main" id="{7A292301-CBED-2780-C362-3A0052DFBE9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6921608" y="-75778"/>
            <a:ext cx="337646" cy="345400"/>
          </a:xfrm>
          <a:prstGeom prst="rect">
            <a:avLst/>
          </a:prstGeom>
        </p:spPr>
      </p:pic>
      <p:pic>
        <p:nvPicPr>
          <p:cNvPr id="27" name="Picture 26">
            <a:extLst>
              <a:ext uri="{FF2B5EF4-FFF2-40B4-BE49-F238E27FC236}">
                <a16:creationId xmlns:a16="http://schemas.microsoft.com/office/drawing/2014/main" id="{293F462C-A930-8BE4-E03B-BFCD4530BBA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8369256" y="280665"/>
            <a:ext cx="337646" cy="345400"/>
          </a:xfrm>
          <a:prstGeom prst="rect">
            <a:avLst/>
          </a:prstGeom>
        </p:spPr>
      </p:pic>
      <p:pic>
        <p:nvPicPr>
          <p:cNvPr id="28" name="Picture 27">
            <a:extLst>
              <a:ext uri="{FF2B5EF4-FFF2-40B4-BE49-F238E27FC236}">
                <a16:creationId xmlns:a16="http://schemas.microsoft.com/office/drawing/2014/main" id="{C44453F5-BA67-A79C-F25B-F76BE79CC85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8986071" y="493908"/>
            <a:ext cx="337646" cy="345400"/>
          </a:xfrm>
          <a:prstGeom prst="rect">
            <a:avLst/>
          </a:prstGeom>
        </p:spPr>
      </p:pic>
      <p:pic>
        <p:nvPicPr>
          <p:cNvPr id="21" name="Picture 12">
            <a:extLst>
              <a:ext uri="{FF2B5EF4-FFF2-40B4-BE49-F238E27FC236}">
                <a16:creationId xmlns:a16="http://schemas.microsoft.com/office/drawing/2014/main" id="{CD9D279D-BD47-DBF2-3E28-ED847BA09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03421" y="3565381"/>
            <a:ext cx="1078718" cy="978692"/>
          </a:xfrm>
          <a:prstGeom prst="rect">
            <a:avLst/>
          </a:prstGeom>
        </p:spPr>
      </p:pic>
      <p:pic>
        <p:nvPicPr>
          <p:cNvPr id="19" name="Google Shape;468;p35">
            <a:extLst>
              <a:ext uri="{FF2B5EF4-FFF2-40B4-BE49-F238E27FC236}">
                <a16:creationId xmlns:a16="http://schemas.microsoft.com/office/drawing/2014/main" id="{1CC2417B-B7EE-5536-C72E-8FADEDC68102}"/>
              </a:ext>
            </a:extLst>
          </p:cNvPr>
          <p:cNvPicPr preferRelativeResize="0"/>
          <p:nvPr/>
        </p:nvPicPr>
        <p:blipFill>
          <a:blip r:embed="rId8">
            <a:alphaModFix/>
          </a:blip>
          <a:stretch>
            <a:fillRect/>
          </a:stretch>
        </p:blipFill>
        <p:spPr>
          <a:xfrm>
            <a:off x="8151210" y="456245"/>
            <a:ext cx="218194" cy="253014"/>
          </a:xfrm>
          <a:prstGeom prst="rect">
            <a:avLst/>
          </a:prstGeom>
          <a:noFill/>
          <a:ln>
            <a:noFill/>
          </a:ln>
        </p:spPr>
      </p:pic>
      <p:sp>
        <p:nvSpPr>
          <p:cNvPr id="18" name="Google Shape;450;p35">
            <a:extLst>
              <a:ext uri="{FF2B5EF4-FFF2-40B4-BE49-F238E27FC236}">
                <a16:creationId xmlns:a16="http://schemas.microsoft.com/office/drawing/2014/main" id="{A0310C0B-5D56-AC9B-C777-F0F1867DE886}"/>
              </a:ext>
            </a:extLst>
          </p:cNvPr>
          <p:cNvSpPr txBox="1">
            <a:spLocks/>
          </p:cNvSpPr>
          <p:nvPr/>
        </p:nvSpPr>
        <p:spPr>
          <a:xfrm>
            <a:off x="3204633" y="11443"/>
            <a:ext cx="2734734" cy="800189"/>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ermanent Marker"/>
              <a:buNone/>
              <a:defRPr sz="6000" b="0" i="0" u="none" strike="noStrike" cap="none">
                <a:solidFill>
                  <a:schemeClr val="dk1"/>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GB" sz="4000" dirty="0">
                <a:solidFill>
                  <a:srgbClr val="8C6646"/>
                </a:solidFill>
                <a:latin typeface="Forte" panose="03060902040502070203" charset="0"/>
                <a:cs typeface="Forte" panose="03060902040502070203" charset="0"/>
                <a:sym typeface="+mn-ea"/>
              </a:rPr>
              <a:t>Snapshots</a:t>
            </a:r>
            <a:endParaRPr lang="en-IN" altLang="en-GB" sz="4000" dirty="0">
              <a:solidFill>
                <a:srgbClr val="8C6646"/>
              </a:solidFill>
              <a:latin typeface="Forte" panose="03060902040502070203" charset="0"/>
              <a:cs typeface="Forte" panose="03060902040502070203" charset="0"/>
            </a:endParaRPr>
          </a:p>
        </p:txBody>
      </p:sp>
      <p:pic>
        <p:nvPicPr>
          <p:cNvPr id="2" name="Google Shape;1186;p61">
            <a:extLst>
              <a:ext uri="{FF2B5EF4-FFF2-40B4-BE49-F238E27FC236}">
                <a16:creationId xmlns:a16="http://schemas.microsoft.com/office/drawing/2014/main" id="{E508BAE2-7C81-4793-29C4-13D83BE91613}"/>
              </a:ext>
            </a:extLst>
          </p:cNvPr>
          <p:cNvPicPr preferRelativeResize="0"/>
          <p:nvPr/>
        </p:nvPicPr>
        <p:blipFill rotWithShape="1">
          <a:blip r:embed="rId9"/>
          <a:srcRect l="8725" b="16867"/>
          <a:stretch>
            <a:fillRect/>
          </a:stretch>
        </p:blipFill>
        <p:spPr>
          <a:xfrm>
            <a:off x="6827300" y="104001"/>
            <a:ext cx="313420" cy="200312"/>
          </a:xfrm>
          <a:prstGeom prst="rect">
            <a:avLst/>
          </a:prstGeom>
          <a:noFill/>
          <a:ln>
            <a:noFill/>
          </a:ln>
        </p:spPr>
      </p:pic>
      <p:pic>
        <p:nvPicPr>
          <p:cNvPr id="4" name="Google Shape;1186;p61">
            <a:extLst>
              <a:ext uri="{FF2B5EF4-FFF2-40B4-BE49-F238E27FC236}">
                <a16:creationId xmlns:a16="http://schemas.microsoft.com/office/drawing/2014/main" id="{1D68F6B0-402D-5BCB-97EA-565A39DF8C43}"/>
              </a:ext>
            </a:extLst>
          </p:cNvPr>
          <p:cNvPicPr preferRelativeResize="0"/>
          <p:nvPr/>
        </p:nvPicPr>
        <p:blipFill rotWithShape="1">
          <a:blip r:embed="rId9"/>
          <a:srcRect l="8725" b="16867"/>
          <a:stretch>
            <a:fillRect/>
          </a:stretch>
        </p:blipFill>
        <p:spPr>
          <a:xfrm>
            <a:off x="1662216" y="-129503"/>
            <a:ext cx="313420" cy="200312"/>
          </a:xfrm>
          <a:prstGeom prst="rect">
            <a:avLst/>
          </a:prstGeom>
          <a:noFill/>
          <a:ln>
            <a:noFill/>
          </a:ln>
        </p:spPr>
      </p:pic>
      <p:pic>
        <p:nvPicPr>
          <p:cNvPr id="5" name="Google Shape;448;p35">
            <a:extLst>
              <a:ext uri="{FF2B5EF4-FFF2-40B4-BE49-F238E27FC236}">
                <a16:creationId xmlns:a16="http://schemas.microsoft.com/office/drawing/2014/main" id="{56170ABA-D903-E901-7A37-84BC7EDCB60D}"/>
              </a:ext>
            </a:extLst>
          </p:cNvPr>
          <p:cNvPicPr preferRelativeResize="0"/>
          <p:nvPr/>
        </p:nvPicPr>
        <p:blipFill>
          <a:blip r:embed="rId10"/>
          <a:stretch>
            <a:fillRect/>
          </a:stretch>
        </p:blipFill>
        <p:spPr>
          <a:xfrm>
            <a:off x="8338596" y="264910"/>
            <a:ext cx="321282" cy="382670"/>
          </a:xfrm>
          <a:prstGeom prst="rect">
            <a:avLst/>
          </a:prstGeom>
          <a:noFill/>
          <a:ln>
            <a:noFill/>
          </a:ln>
        </p:spPr>
      </p:pic>
      <p:pic>
        <p:nvPicPr>
          <p:cNvPr id="6" name="Google Shape;448;p35">
            <a:extLst>
              <a:ext uri="{FF2B5EF4-FFF2-40B4-BE49-F238E27FC236}">
                <a16:creationId xmlns:a16="http://schemas.microsoft.com/office/drawing/2014/main" id="{A6B4F46C-B458-55EA-24FF-2DD18E8FEDA4}"/>
              </a:ext>
            </a:extLst>
          </p:cNvPr>
          <p:cNvPicPr preferRelativeResize="0"/>
          <p:nvPr/>
        </p:nvPicPr>
        <p:blipFill>
          <a:blip r:embed="rId10"/>
          <a:stretch>
            <a:fillRect/>
          </a:stretch>
        </p:blipFill>
        <p:spPr>
          <a:xfrm>
            <a:off x="481716" y="376410"/>
            <a:ext cx="321282" cy="382670"/>
          </a:xfrm>
          <a:prstGeom prst="rect">
            <a:avLst/>
          </a:prstGeom>
          <a:noFill/>
          <a:ln>
            <a:noFill/>
          </a:ln>
        </p:spPr>
      </p:pic>
      <p:pic>
        <p:nvPicPr>
          <p:cNvPr id="7" name="Google Shape;468;p35">
            <a:extLst>
              <a:ext uri="{FF2B5EF4-FFF2-40B4-BE49-F238E27FC236}">
                <a16:creationId xmlns:a16="http://schemas.microsoft.com/office/drawing/2014/main" id="{9910FD44-FBA8-E543-7720-3E975AE0635F}"/>
              </a:ext>
            </a:extLst>
          </p:cNvPr>
          <p:cNvPicPr preferRelativeResize="0"/>
          <p:nvPr/>
        </p:nvPicPr>
        <p:blipFill>
          <a:blip r:embed="rId8">
            <a:alphaModFix/>
          </a:blip>
          <a:stretch>
            <a:fillRect/>
          </a:stretch>
        </p:blipFill>
        <p:spPr>
          <a:xfrm>
            <a:off x="663831" y="314124"/>
            <a:ext cx="218194" cy="253014"/>
          </a:xfrm>
          <a:prstGeom prst="rect">
            <a:avLst/>
          </a:prstGeom>
          <a:noFill/>
          <a:ln>
            <a:noFill/>
          </a:ln>
        </p:spPr>
      </p:pic>
      <p:pic>
        <p:nvPicPr>
          <p:cNvPr id="8" name="Picture 6">
            <a:extLst>
              <a:ext uri="{FF2B5EF4-FFF2-40B4-BE49-F238E27FC236}">
                <a16:creationId xmlns:a16="http://schemas.microsoft.com/office/drawing/2014/main" id="{7583695F-0FCB-8B35-4A4F-BB583E6B51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662202" flipH="1">
            <a:off x="602659" y="338881"/>
            <a:ext cx="311642" cy="548594"/>
          </a:xfrm>
          <a:prstGeom prst="rect">
            <a:avLst/>
          </a:prstGeom>
        </p:spPr>
      </p:pic>
      <p:pic>
        <p:nvPicPr>
          <p:cNvPr id="9" name="Picture 10">
            <a:extLst>
              <a:ext uri="{FF2B5EF4-FFF2-40B4-BE49-F238E27FC236}">
                <a16:creationId xmlns:a16="http://schemas.microsoft.com/office/drawing/2014/main" id="{3F0CAF4F-2E3E-3665-592C-BAD14F87AA1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9790232">
            <a:off x="8307511" y="141565"/>
            <a:ext cx="411544" cy="715728"/>
          </a:xfrm>
          <a:prstGeom prst="rect">
            <a:avLst/>
          </a:prstGeom>
        </p:spPr>
      </p:pic>
      <p:pic>
        <p:nvPicPr>
          <p:cNvPr id="10" name="Picture 14">
            <a:extLst>
              <a:ext uri="{FF2B5EF4-FFF2-40B4-BE49-F238E27FC236}">
                <a16:creationId xmlns:a16="http://schemas.microsoft.com/office/drawing/2014/main" id="{94066B60-C99F-2D47-CA7E-D044B902A7F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259976" y="673843"/>
            <a:ext cx="821758" cy="720158"/>
          </a:xfrm>
          <a:prstGeom prst="rect">
            <a:avLst/>
          </a:prstGeom>
        </p:spPr>
      </p:pic>
      <p:pic>
        <p:nvPicPr>
          <p:cNvPr id="11" name="Picture 18">
            <a:extLst>
              <a:ext uri="{FF2B5EF4-FFF2-40B4-BE49-F238E27FC236}">
                <a16:creationId xmlns:a16="http://schemas.microsoft.com/office/drawing/2014/main" id="{C2CAB2E5-FF72-198F-5685-4F6E004EF48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flipH="1">
            <a:off x="238300" y="647580"/>
            <a:ext cx="821758" cy="720158"/>
          </a:xfrm>
          <a:prstGeom prst="rect">
            <a:avLst/>
          </a:prstGeom>
        </p:spPr>
      </p:pic>
      <p:pic>
        <p:nvPicPr>
          <p:cNvPr id="12" name="Picture 8">
            <a:extLst>
              <a:ext uri="{FF2B5EF4-FFF2-40B4-BE49-F238E27FC236}">
                <a16:creationId xmlns:a16="http://schemas.microsoft.com/office/drawing/2014/main" id="{11644EE9-C818-DCE6-5F50-E8D75E5B66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7304756" y="4240581"/>
            <a:ext cx="2267260" cy="1092406"/>
          </a:xfrm>
          <a:prstGeom prst="rect">
            <a:avLst/>
          </a:prstGeom>
        </p:spPr>
      </p:pic>
      <p:pic>
        <p:nvPicPr>
          <p:cNvPr id="13" name="Picture 7">
            <a:extLst>
              <a:ext uri="{FF2B5EF4-FFF2-40B4-BE49-F238E27FC236}">
                <a16:creationId xmlns:a16="http://schemas.microsoft.com/office/drawing/2014/main" id="{7D2A0D7E-61A9-67E8-2703-2EE6F5580F1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77762" y="4174039"/>
            <a:ext cx="2267260" cy="1092406"/>
          </a:xfrm>
          <a:prstGeom prst="rect">
            <a:avLst/>
          </a:prstGeom>
        </p:spPr>
      </p:pic>
      <p:pic>
        <p:nvPicPr>
          <p:cNvPr id="14" name="Picture 2">
            <a:extLst>
              <a:ext uri="{FF2B5EF4-FFF2-40B4-BE49-F238E27FC236}">
                <a16:creationId xmlns:a16="http://schemas.microsoft.com/office/drawing/2014/main" id="{0B7C8938-3FEF-1A89-9CEA-1E3A6B5C9C7B}"/>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43519" r="44350"/>
          <a:stretch/>
        </p:blipFill>
        <p:spPr>
          <a:xfrm flipH="1">
            <a:off x="-428019" y="-252919"/>
            <a:ext cx="4215717" cy="5790534"/>
          </a:xfrm>
          <a:prstGeom prst="rect">
            <a:avLst/>
          </a:prstGeom>
        </p:spPr>
      </p:pic>
      <p:pic>
        <p:nvPicPr>
          <p:cNvPr id="15" name="Picture 2">
            <a:extLst>
              <a:ext uri="{FF2B5EF4-FFF2-40B4-BE49-F238E27FC236}">
                <a16:creationId xmlns:a16="http://schemas.microsoft.com/office/drawing/2014/main" id="{55F62D13-640C-6343-A4D8-906379AAB0E4}"/>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50181" t="52225" r="14840"/>
          <a:stretch/>
        </p:blipFill>
        <p:spPr>
          <a:xfrm flipH="1">
            <a:off x="6439300" y="-252919"/>
            <a:ext cx="3132716" cy="5790534"/>
          </a:xfrm>
          <a:prstGeom prst="rect">
            <a:avLst/>
          </a:prstGeom>
        </p:spPr>
      </p:pic>
      <p:pic>
        <p:nvPicPr>
          <p:cNvPr id="16" name="Picture 15">
            <a:extLst>
              <a:ext uri="{FF2B5EF4-FFF2-40B4-BE49-F238E27FC236}">
                <a16:creationId xmlns:a16="http://schemas.microsoft.com/office/drawing/2014/main" id="{91AA35EC-F794-7B05-31A8-FE18805A299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304756" y="-260384"/>
            <a:ext cx="1066316" cy="816216"/>
          </a:xfrm>
          <a:prstGeom prst="rect">
            <a:avLst/>
          </a:prstGeom>
        </p:spPr>
      </p:pic>
      <p:pic>
        <p:nvPicPr>
          <p:cNvPr id="17" name="Picture 19">
            <a:extLst>
              <a:ext uri="{FF2B5EF4-FFF2-40B4-BE49-F238E27FC236}">
                <a16:creationId xmlns:a16="http://schemas.microsoft.com/office/drawing/2014/main" id="{28D828B7-0049-1860-81DF-654D8283B00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1052964" y="-237443"/>
            <a:ext cx="1066316" cy="816216"/>
          </a:xfrm>
          <a:prstGeom prst="rect">
            <a:avLst/>
          </a:prstGeom>
        </p:spPr>
      </p:pic>
      <p:pic>
        <p:nvPicPr>
          <p:cNvPr id="3" name="Picture 2">
            <a:extLst>
              <a:ext uri="{FF2B5EF4-FFF2-40B4-BE49-F238E27FC236}">
                <a16:creationId xmlns:a16="http://schemas.microsoft.com/office/drawing/2014/main" id="{2AFF7AD4-9420-1134-E00D-6A522452F9D5}"/>
              </a:ext>
            </a:extLst>
          </p:cNvPr>
          <p:cNvPicPr>
            <a:picLocks noChangeAspect="1"/>
          </p:cNvPicPr>
          <p:nvPr/>
        </p:nvPicPr>
        <p:blipFill>
          <a:blip r:embed="rId21"/>
          <a:stretch>
            <a:fillRect/>
          </a:stretch>
        </p:blipFill>
        <p:spPr>
          <a:xfrm>
            <a:off x="774596" y="838754"/>
            <a:ext cx="7594808" cy="3831754"/>
          </a:xfrm>
          <a:prstGeom prst="rect">
            <a:avLst/>
          </a:prstGeom>
        </p:spPr>
      </p:pic>
      <p:sp>
        <p:nvSpPr>
          <p:cNvPr id="20" name="Google Shape;1025;p57">
            <a:extLst>
              <a:ext uri="{FF2B5EF4-FFF2-40B4-BE49-F238E27FC236}">
                <a16:creationId xmlns:a16="http://schemas.microsoft.com/office/drawing/2014/main" id="{835454DE-8B91-ECA5-BF4E-41E5714D1239}"/>
              </a:ext>
            </a:extLst>
          </p:cNvPr>
          <p:cNvSpPr txBox="1">
            <a:spLocks/>
          </p:cNvSpPr>
          <p:nvPr/>
        </p:nvSpPr>
        <p:spPr>
          <a:xfrm>
            <a:off x="2406316" y="4668254"/>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Fig 10.  Register Page of Crop Guard Website </a:t>
            </a:r>
          </a:p>
        </p:txBody>
      </p:sp>
    </p:spTree>
    <p:extLst>
      <p:ext uri="{BB962C8B-B14F-4D97-AF65-F5344CB8AC3E}">
        <p14:creationId xmlns:p14="http://schemas.microsoft.com/office/powerpoint/2010/main" val="661096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0.02066 -0.05247 L -0.02066 -0.05247 C -0.01927 -0.04537 -0.01857 -0.03765 -0.01614 -0.03117 C -0.01545 -0.02963 -0.01475 -0.02808 -0.01423 -0.02623 C -0.01354 -0.02407 -0.01319 -0.02191 -0.0125 -0.01975 C -0.01163 -0.01728 -0.01059 -0.01543 -0.00972 -0.01296 C -0.00937 -0.0108 -0.0092 -0.00864 -0.00868 -0.00648 C -0.00781 -0.00185 -0.00659 0.00093 -0.00503 0.00494 C -0.00451 0.00988 -0.00416 0.01667 -0.00312 0.02161 C -0.0026 0.02439 -0.00191 0.02686 -0.00139 0.02963 C -0.00087 0.03179 -0.00087 0.03426 -0.00034 0.03642 C -2.77778E-6 0.03858 0.00087 0.04074 0.00139 0.0429 C 0.00209 0.04568 0.00243 0.04846 0.0033 0.05124 C 0.004 0.0534 0.00538 0.05525 0.00608 0.05772 C 0.00799 0.06358 0.00782 0.06636 0.00886 0.07253 C 0.00938 0.07593 0.01094 0.08334 0.01163 0.08581 C 0.01216 0.08735 0.01285 0.08889 0.01337 0.09074 C 0.01615 0.11019 0.01198 0.07932 0.01528 0.10865 C 0.01545 0.1105 0.01598 0.11204 0.01615 0.11358 C 0.0165 0.11574 0.01684 0.11821 0.01719 0.12037 C 0.01858 0.12902 0.01771 0.12161 0.01893 0.13179 C 0.02188 0.15587 0.01945 0.14044 0.02361 0.16297 L 0.02552 0.17284 C 0.0257 0.17469 0.02587 0.17655 0.02639 0.17778 C 0.02709 0.17963 0.02761 0.18118 0.0283 0.18272 C 0.029 0.18488 0.02952 0.18704 0.03004 0.18951 C 0.03056 0.19136 0.03038 0.19414 0.03108 0.19599 C 0.03229 0.20031 0.03455 0.20402 0.03663 0.20741 C 0.03681 0.20957 0.03716 0.21204 0.0375 0.2142 C 0.0382 0.21852 0.03924 0.22284 0.04028 0.22716 C 0.04063 0.2321 0.0408 0.23704 0.04115 0.24198 C 0.0415 0.24599 0.04202 0.24969 0.04202 0.25371 C 0.04202 0.26883 0.04219 0.28426 0.04115 0.29969 C 0.04098 0.3034 0.03924 0.30618 0.03837 0.30957 C 0.03802 0.31111 0.03768 0.31297 0.0375 0.31451 C 0.03716 0.31667 0.03716 0.31914 0.03663 0.32099 C 0.03542 0.325 0.03368 0.32809 0.03195 0.33087 C 0.03108 0.33426 0.03004 0.33735 0.02917 0.34074 C 0.02882 0.34229 0.02882 0.34414 0.0283 0.34568 C 0.02778 0.34723 0.02709 0.34784 0.02639 0.34908 C 0.02327 0.36605 0.0257 0.36019 0.02084 0.36883 C 0.02049 0.37161 0.02049 0.37439 0.01997 0.37716 C 0.01927 0.37994 0.01806 0.38241 0.01719 0.38519 C 0.0165 0.38735 0.01598 0.38982 0.01528 0.39198 C 0.01233 0.40093 0.01424 0.3926 0.01059 0.40494 C 0.01025 0.40649 0.01007 0.40834 0.00973 0.40988 C 0.0092 0.41266 0.00851 0.41544 0.00799 0.41821 C 0.00643 0.42439 0.00625 0.42439 0.00417 0.42963 C 0.00139 0.44507 0.00625 0.41945 0.00052 0.4429 C -0.00034 0.44661 -0.00121 0.45865 -0.00139 0.46111 C -0.00121 0.4642 -0.00191 0.49167 0.00139 0.50062 L 0.0033 0.50556 C 0.00365 0.5071 0.004 0.50865 0.00417 0.5105 C 0.00469 0.51544 0.00452 0.52037 0.00521 0.52531 C 0.00538 0.52747 0.00643 0.52963 0.00695 0.53179 C 0.00764 0.53488 0.00799 0.53858 0.00886 0.54167 C 0.00938 0.54383 0.01007 0.54599 0.01059 0.54815 C 0.01354 0.55741 0.01181 0.54908 0.01528 0.56142 C 0.0158 0.56297 0.0158 0.56482 0.01615 0.56636 C 0.01667 0.56821 0.01754 0.56945 0.01806 0.5713 C 0.01858 0.57284 0.01875 0.57469 0.01893 0.57624 C 0.01927 0.5784 0.01962 0.58056 0.01997 0.58272 C 0.02032 0.5855 0.02049 0.58828 0.02084 0.59105 C 0.02136 0.59445 0.02205 0.59753 0.02275 0.60093 L 0.02361 0.60587 C 0.02396 0.60741 0.02431 0.60926 0.02448 0.61081 L 0.02552 0.61729 C 0.02743 0.65247 0.025 0.61821 0.0283 0.64537 C 0.02865 0.64908 0.02882 0.65309 0.02917 0.65679 C 0.02934 0.65926 0.02986 0.66142 0.03004 0.66358 C 0.02986 0.675 0.02969 0.68673 0.02917 0.69815 C 0.029 0.69969 0.02848 0.70124 0.0283 0.70309 C 0.02778 0.70587 0.02552 0.7213 0.02448 0.72439 C 0.02396 0.72655 0.02309 0.72871 0.02275 0.73087 C 0.02223 0.73303 0.0224 0.7355 0.0217 0.73766 C 0.02101 0.74013 0.01979 0.74198 0.01893 0.74414 C 0.01788 0.74723 0.01736 0.75093 0.01615 0.75402 C 0.01545 0.75587 0.01424 0.7571 0.01337 0.75895 C 0.01094 0.76544 0.01198 0.76513 0.01059 0.77223 C 0.00955 0.77778 0.00816 0.78303 0.00695 0.78858 C 0.00625 0.79229 0.00486 0.79784 0.00417 0.80186 C 0.00348 0.80618 0.00243 0.8105 0.00243 0.81482 L 0.00243 0.82994 L 0.0033 0.82809 " pathEditMode="relative" ptsTypes="AAAAAAAAAAAAAAAAAAAAAAAAAAAAAAAAAAAAAAAAAAAAAAAAAAAAAAAAAAAAAAAAAAAAAAAAAAAAAAAAAAAA">
                                      <p:cBhvr>
                                        <p:cTn id="6" dur="20000" fill="hold"/>
                                        <p:tgtEl>
                                          <p:spTgt spid="9"/>
                                        </p:tgtEl>
                                        <p:attrNameLst>
                                          <p:attrName>ppt_x</p:attrName>
                                          <p:attrName>ppt_y</p:attrName>
                                        </p:attrNameLst>
                                      </p:cBhvr>
                                    </p:animMotion>
                                  </p:childTnLst>
                                </p:cTn>
                              </p:par>
                              <p:par>
                                <p:cTn id="7" presetID="8" presetClass="emph" presetSubtype="0" repeatCount="indefinite" fill="hold" nodeType="withEffect">
                                  <p:stCondLst>
                                    <p:cond delay="0"/>
                                  </p:stCondLst>
                                  <p:childTnLst>
                                    <p:animRot by="-5400000">
                                      <p:cBhvr>
                                        <p:cTn id="8" dur="20000" fill="hold"/>
                                        <p:tgtEl>
                                          <p:spTgt spid="9"/>
                                        </p:tgtEl>
                                        <p:attrNameLst>
                                          <p:attrName>r</p:attrName>
                                        </p:attrNameLst>
                                      </p:cBhvr>
                                    </p:animRot>
                                  </p:childTnLst>
                                </p:cTn>
                              </p:par>
                              <p:par>
                                <p:cTn id="9" presetID="0" presetClass="path" presetSubtype="0" repeatCount="indefinite" fill="hold" nodeType="withEffect">
                                  <p:stCondLst>
                                    <p:cond delay="0"/>
                                  </p:stCondLst>
                                  <p:childTnLst>
                                    <p:animMotion origin="layout" path="M -0.00018 0.00432 L -0.00018 0.00432 C -0.00348 0.00926 -0.00834 0.01234 -0.01025 0.01913 C -0.01337 0.03024 -0.01025 0.02067 -0.01441 0.02993 C -0.0191 0.03981 -0.01927 0.04012 -0.02205 0.04784 C -0.0224 0.0503 -0.0224 0.05308 -0.02292 0.05555 C -0.02327 0.05709 -0.02414 0.05833 -0.02466 0.05987 C -0.025 0.06142 -0.02518 0.06296 -0.02552 0.0645 C -0.02605 0.06635 -0.02657 0.06851 -0.02726 0.07037 C -0.02743 0.07253 -0.02761 0.07438 -0.02796 0.07654 C -0.02848 0.07963 -0.02969 0.08549 -0.02969 0.08549 C -0.03004 0.0895 -0.03021 0.09351 -0.03056 0.09753 C -0.03091 0.10123 -0.03125 0.10463 -0.03143 0.10802 C -0.03177 0.11605 -0.03195 0.12407 -0.0323 0.1324 C -0.03195 0.14166 -0.03212 0.15154 -0.03143 0.1608 C -0.03125 0.16265 -0.03021 0.16388 -0.02969 0.16543 C -0.02813 0.17067 -0.02726 0.17469 -0.02639 0.18055 C -0.02587 0.18302 -0.02587 0.18549 -0.02552 0.18796 C -0.025 0.19105 -0.02431 0.19382 -0.02379 0.19691 C -0.02344 0.19907 -0.02327 0.20123 -0.02292 0.20308 C -0.0224 0.20617 -0.02171 0.20895 -0.02118 0.21203 C -0.02014 0.22006 -0.02101 0.21635 -0.01875 0.22253 C -0.01667 0.23703 -0.01806 0.23117 -0.01528 0.24074 C -0.01511 0.2429 -0.01493 0.24475 -0.01441 0.24691 C -0.01407 0.24938 -0.0132 0.25185 -0.01285 0.25432 C -0.01233 0.25679 -0.0125 0.25956 -0.01198 0.26172 C -0.01129 0.26512 -0.01025 0.2679 -0.00938 0.27098 C -0.00903 0.27222 -0.00886 0.27407 -0.00851 0.2753 C -0.00834 0.27901 -0.00799 0.2824 -0.00764 0.28611 C -0.00747 0.28796 -0.00695 0.28981 -0.00695 0.29197 C -0.00608 0.30216 -0.00521 0.32222 -0.00521 0.32222 C -0.00573 0.33919 -0.00556 0.34166 -0.00695 0.35524 C -0.00712 0.35771 -0.0073 0.36049 -0.00764 0.36296 C -0.0099 0.37592 -0.00851 0.36543 -0.01111 0.375 C -0.01146 0.37623 -0.01164 0.37777 -0.01198 0.37932 C -0.0125 0.38179 -0.0132 0.38426 -0.01372 0.38703 C -0.01424 0.38981 -0.01441 0.39321 -0.01528 0.39598 C -0.01598 0.39753 -0.0165 0.39907 -0.01702 0.40061 C -0.01771 0.40246 -0.01806 0.40463 -0.01875 0.40648 C -0.0191 0.40771 -0.01997 0.40833 -0.02049 0.40956 C -0.02171 0.41296 -0.02205 0.41697 -0.02379 0.42006 C -0.02448 0.42129 -0.02552 0.42222 -0.02639 0.42314 C -0.02657 0.42469 -0.02674 0.42623 -0.02726 0.42777 C -0.02796 0.42993 -0.03177 0.43426 -0.0323 0.43518 C -0.03282 0.43672 -0.03316 0.43827 -0.03403 0.43981 C -0.03473 0.44105 -0.03594 0.44135 -0.03646 0.44259 C -0.03698 0.44382 -0.03698 0.44567 -0.03733 0.44722 C -0.03785 0.44876 -0.03837 0.4503 -0.03907 0.45185 C -0.0415 0.45648 -0.04497 0.45956 -0.04671 0.46543 C -0.04723 0.46728 -0.04775 0.46944 -0.04827 0.47129 C -0.04931 0.47438 -0.05174 0.48024 -0.05174 0.48024 C -0.05348 0.49321 -0.05122 0.47932 -0.05504 0.49228 C -0.05608 0.49567 -0.05677 0.49938 -0.05764 0.50308 C -0.05886 0.50802 -0.05868 0.50895 -0.05938 0.51512 C -0.06094 0.52777 -0.05955 0.51327 -0.06111 0.53148 C -0.06198 0.56203 -0.06233 0.5574 -0.06111 0.58734 C -0.06094 0.59105 -0.06059 0.59444 -0.06025 0.59784 C -0.05973 0.60092 -0.05886 0.60401 -0.05851 0.60709 C -0.05816 0.60895 -0.05747 0.61543 -0.05677 0.61759 C -0.05643 0.61913 -0.05573 0.62067 -0.05504 0.62191 C -0.05313 0.63672 -0.05556 0.61851 -0.05348 0.63549 C -0.05313 0.63765 -0.05296 0.63981 -0.05261 0.64166 C -0.05209 0.64382 -0.05139 0.64567 -0.05087 0.64753 C -0.05052 0.64907 -0.05052 0.65061 -0.05 0.65216 C -0.04966 0.6537 -0.04879 0.65493 -0.04827 0.65679 C -0.04775 0.65926 -0.0474 0.66172 -0.04671 0.66419 C -0.0441 0.67253 -0.04341 0.67314 -0.03993 0.67932 L -0.0382 0.68827 C -0.03768 0.69135 -0.0375 0.69475 -0.03646 0.69753 L -0.03473 0.70185 C -0.03403 0.70771 -0.03386 0.70987 -0.0323 0.71543 C -0.03125 0.71913 -0.03004 0.72253 -0.02882 0.72592 C -0.0283 0.73055 -0.02796 0.73518 -0.02726 0.7395 C -0.02466 0.75463 -0.02622 0.73672 -0.02466 0.75154 C -0.02396 0.75864 -0.02414 0.76203 -0.02292 0.76821 C -0.0224 0.77098 -0.01962 0.7824 -0.01962 0.78487 L -0.01962 0.81358 L -0.01702 0.81358 " pathEditMode="relative" ptsTypes="AAAAAAAAAAAAAAAAAAAAAAAAAAAAAAAAAAAAAAAAAAAAAAAAAAAAAAAAAAAAAAAAAAAAAAAAAAAAAA">
                                      <p:cBhvr>
                                        <p:cTn id="10" dur="20000" fill="hold"/>
                                        <p:tgtEl>
                                          <p:spTgt spid="8"/>
                                        </p:tgtEl>
                                        <p:attrNameLst>
                                          <p:attrName>ppt_x</p:attrName>
                                          <p:attrName>ppt_y</p:attrName>
                                        </p:attrNameLst>
                                      </p:cBhvr>
                                    </p:animMotion>
                                  </p:childTnLst>
                                </p:cTn>
                              </p:par>
                              <p:par>
                                <p:cTn id="11" presetID="8" presetClass="emph" presetSubtype="0" repeatCount="indefinite" fill="hold" nodeType="withEffect">
                                  <p:stCondLst>
                                    <p:cond delay="0"/>
                                  </p:stCondLst>
                                  <p:childTnLst>
                                    <p:animRot by="5400000">
                                      <p:cBhvr>
                                        <p:cTn id="12" dur="20000" fill="hold"/>
                                        <p:tgtEl>
                                          <p:spTgt spid="8"/>
                                        </p:tgtEl>
                                        <p:attrNameLst>
                                          <p:attrName>r</p:attrName>
                                        </p:attrNameLst>
                                      </p:cBhvr>
                                    </p:animRot>
                                  </p:childTnLst>
                                </p:cTn>
                              </p:par>
                              <p:par>
                                <p:cTn id="13" presetID="0" presetClass="path" presetSubtype="0" repeatCount="indefinite" fill="hold" nodeType="withEffect">
                                  <p:stCondLst>
                                    <p:cond delay="6500"/>
                                  </p:stCondLst>
                                  <p:childTnLst>
                                    <p:animMotion origin="layout" path="M -0.00139 -0.00123 L -0.00139 -0.00123 C -0.00139 -3.82716E-6 -0.00035 0.0284 0.00069 0.03426 C 0.00104 0.03642 0.00208 0.03797 0.00278 0.03982 C 0.00312 0.04352 0.00312 0.04753 0.00382 0.05093 C 0.00417 0.05309 0.00555 0.05432 0.0059 0.05649 C 0.0066 0.06081 0.0066 0.06544 0.00694 0.06976 C 0.00781 0.10926 0.00903 0.11791 0.00694 0.15216 C 0.00694 0.15371 0.00538 0.16328 0.00486 0.16513 C 0.00434 0.16729 0.00347 0.16883 0.00278 0.17068 C 0.00208 0.17315 0.00156 0.17593 0.00069 0.1784 C -0.00017 0.18056 -0.00156 0.18179 -0.00243 0.18395 C -0.01267 0.20803 -0.00156 0.18272 -0.00677 0.19877 C -0.00764 0.20155 -0.00886 0.20371 -0.0099 0.20649 C -0.01059 0.20803 -0.01129 0.21019 -0.01198 0.21204 C -0.01215 0.21235 -0.02101 0.23334 -0.02257 0.23642 C -0.02535 0.24136 -0.02656 0.24291 -0.02882 0.24939 C -0.02969 0.25186 -0.03021 0.25432 -0.0309 0.25679 C -0.03351 0.27531 -0.02986 0.25278 -0.03524 0.27192 C -0.03594 0.27408 -0.03577 0.27686 -0.03629 0.27932 C -0.03698 0.28303 -0.03767 0.28673 -0.03837 0.29044 C -0.03993 0.29939 -0.04184 0.30772 -0.04254 0.31667 C -0.04392 0.33365 -0.04323 0.32562 -0.04462 0.34105 C -0.04392 0.3642 -0.04358 0.38735 -0.04254 0.41019 C -0.04254 0.41297 -0.04202 0.41544 -0.04149 0.41791 C -0.04097 0.42037 -0.04011 0.42284 -0.03941 0.42531 C -0.03681 0.44877 -0.04063 0.41976 -0.03524 0.44414 C -0.03073 0.46389 -0.03906 0.4426 -0.02986 0.46266 C -0.02917 0.46574 -0.02882 0.46914 -0.02778 0.47192 C -0.02691 0.4747 -0.0257 0.47686 -0.02465 0.47963 C -0.02344 0.48272 -0.0224 0.48581 -0.02153 0.48889 C -0.02066 0.49198 -0.01997 0.49507 -0.01945 0.49815 C -0.01892 0.5 -0.01892 0.50216 -0.0184 0.50402 C -0.01754 0.50649 -0.01615 0.50895 -0.01511 0.51142 C -0.01476 0.5176 -0.01476 0.52408 -0.01406 0.52994 C -0.01372 0.53272 -0.0125 0.53488 -0.01198 0.53766 C -0.01146 0.54105 -0.01129 0.54507 -0.01094 0.54877 C -0.01007 0.55741 -0.0099 0.55772 -0.00886 0.56574 C -0.00851 0.57624 -0.00781 0.58673 -0.00781 0.59753 C -0.00781 0.61852 -0.00833 0.63982 -0.00886 0.66111 C -0.00886 0.66358 -0.01059 0.68581 -0.01094 0.6892 C -0.01163 0.69692 -0.01302 0.70618 -0.01406 0.71358 C -0.01476 0.71791 -0.01563 0.72223 -0.01615 0.72655 C -0.01702 0.73241 -0.01719 0.73766 -0.0184 0.74352 C -0.02188 0.76235 -0.01892 0.74383 -0.02257 0.76019 C -0.02448 0.76914 -0.02448 0.77253 -0.02674 0.78087 C -0.02761 0.78395 -0.02882 0.78704 -0.02986 0.79013 C -0.03021 0.79321 -0.03056 0.79661 -0.0309 0.7997 C -0.03316 0.81389 -0.03316 0.80649 -0.03316 0.81266 L -0.03212 0.82778 L -0.03212 0.82778 " pathEditMode="relative" ptsTypes="AAAAAAAAAAAAAAAAAAAAAAAAAAAAAAAAAAAAAAAAAAAAAAAAAAA">
                                      <p:cBhvr>
                                        <p:cTn id="14" dur="20000" fill="hold"/>
                                        <p:tgtEl>
                                          <p:spTgt spid="7"/>
                                        </p:tgtEl>
                                        <p:attrNameLst>
                                          <p:attrName>ppt_x</p:attrName>
                                          <p:attrName>ppt_y</p:attrName>
                                        </p:attrNameLst>
                                      </p:cBhvr>
                                    </p:animMotion>
                                  </p:childTnLst>
                                </p:cTn>
                              </p:par>
                              <p:par>
                                <p:cTn id="15" presetID="8" presetClass="emph" presetSubtype="0" repeatCount="indefinite" fill="hold" nodeType="withEffect">
                                  <p:stCondLst>
                                    <p:cond delay="6500"/>
                                  </p:stCondLst>
                                  <p:childTnLst>
                                    <p:animRot by="5400000">
                                      <p:cBhvr>
                                        <p:cTn id="16" dur="20000" fill="hold"/>
                                        <p:tgtEl>
                                          <p:spTgt spid="7"/>
                                        </p:tgtEl>
                                        <p:attrNameLst>
                                          <p:attrName>r</p:attrName>
                                        </p:attrNameLst>
                                      </p:cBhvr>
                                    </p:animRot>
                                  </p:childTnLst>
                                </p:cTn>
                              </p:par>
                              <p:par>
                                <p:cTn id="17" presetID="0" presetClass="path" presetSubtype="0" repeatCount="indefinite" fill="hold" nodeType="withEffect">
                                  <p:stCondLst>
                                    <p:cond delay="13000"/>
                                  </p:stCondLst>
                                  <p:childTnLst>
                                    <p:animMotion origin="layout" path="M 0.00347 0.00401 L 0.00347 0.00401 C 0.00382 0.02314 0.00382 0.04259 0.00451 0.06172 C 0.00451 0.06388 0.00521 0.06543 0.00555 0.06759 C 0.00608 0.07129 0.00625 0.075 0.0066 0.0787 C 0.00729 0.08456 0.00764 0.08641 0.00868 0.09166 C 0.00903 0.09629 0.00937 0.10061 0.00972 0.10493 C 0.01007 0.11049 0.01024 0.11604 0.01076 0.1216 C 0.01094 0.12438 0.01163 0.12685 0.0118 0.12932 C 0.01233 0.13302 0.01233 0.13672 0.01285 0.14043 C 0.01337 0.14382 0.01424 0.1466 0.01493 0.14969 C 0.01528 0.15493 0.01562 0.15987 0.01597 0.16481 C 0.01632 0.1679 0.01719 0.17098 0.01719 0.17407 C 0.01719 0.18364 0.01649 0.1929 0.01597 0.20216 C 0.0158 0.20555 0.01458 0.22376 0.01389 0.22839 C 0.01337 0.23209 0.01233 0.2358 0.0118 0.2395 C 0.01146 0.24259 0.01111 0.24598 0.01076 0.24907 C 0.01007 0.25617 0.01007 0.25987 0.00868 0.26574 C 0.00312 0.28888 0.00972 0.26018 0.00451 0.27901 C 0.00399 0.28055 0.00399 0.28271 0.00347 0.28456 C 0.00278 0.28641 0.00191 0.28827 0.00139 0.29012 C 0.00017 0.29321 -0.00052 0.2966 -0.00191 0.29938 C -0.00261 0.30123 -0.00399 0.30185 -0.00504 0.30339 C -0.01163 0.32283 -0.00469 0.30432 -0.01129 0.31821 C -0.01215 0.32006 -0.0125 0.32222 -0.01337 0.32376 C -0.01458 0.32592 -0.01615 0.32746 -0.01754 0.32932 C -0.02274 0.34321 -0.01979 0.33796 -0.02604 0.34629 C -0.02847 0.35895 -0.02517 0.34537 -0.03021 0.35555 C -0.03889 0.37314 -0.03056 0.36203 -0.03767 0.37067 C -0.03837 0.37376 -0.03872 0.37716 -0.03976 0.37993 C -0.04566 0.39722 -0.0408 0.36728 -0.04705 0.40061 C -0.04879 0.40956 -0.05035 0.41728 -0.05122 0.42685 C -0.05261 0.44104 -0.05191 0.43425 -0.0533 0.44722 C -0.05365 0.45432 -0.05434 0.46111 -0.05434 0.4679 C -0.05434 0.48827 -0.05382 0.48703 -0.05226 0.50154 C -0.05191 0.50524 -0.05191 0.50925 -0.05122 0.51296 C -0.05017 0.52006 -0.04774 0.52685 -0.04601 0.53333 C -0.04549 0.53518 -0.04531 0.53703 -0.04497 0.53888 C -0.04462 0.54135 -0.04445 0.54413 -0.04392 0.5466 C -0.0434 0.54845 -0.04236 0.55 -0.04184 0.55216 C -0.04097 0.55524 -0.04028 0.55833 -0.03976 0.56141 C -0.03924 0.56327 -0.03924 0.56543 -0.03872 0.56697 C -0.0375 0.57037 -0.03576 0.57345 -0.03438 0.57654 C -0.03177 0.59104 -0.03386 0.58487 -0.02813 0.59506 C -0.025 0.62932 -0.02934 0.59104 -0.025 0.61203 C -0.02431 0.61512 -0.02431 0.61821 -0.02396 0.62129 C -0.02326 0.62623 -0.0224 0.63117 -0.02188 0.63641 C -0.02101 0.64197 -0.02049 0.64753 -0.01979 0.65308 C -0.0191 0.65709 -0.01823 0.66049 -0.01754 0.6645 C -0.01684 0.66944 -0.01615 0.67438 -0.01545 0.67932 C -0.01511 0.6824 -0.01511 0.6858 -0.01441 0.68858 C -0.01389 0.69135 -0.01302 0.69351 -0.01233 0.69629 C -0.01163 0.69938 -0.01094 0.70246 -0.01024 0.70555 C -0.0099 0.70802 -0.00886 0.71944 -0.00816 0.72253 C -0.00764 0.725 -0.0066 0.72716 -0.00608 0.72993 C -0.00347 0.74074 -0.00695 0.73024 -0.00295 0.74104 C -0.00278 0.74259 -0.00156 0.75709 -0.00087 0.75987 C 1.11111E-6 0.76265 0.00139 0.76481 0.00243 0.76728 C 0.00347 0.77037 0.00451 0.77345 0.00555 0.77654 C 0.0059 0.77901 0.00625 0.78179 0.0066 0.78425 C 0.00694 0.78611 0.00729 0.78796 0.00764 0.78981 C 0.00799 0.79228 0.00799 0.79506 0.00868 0.79722 C 0.00885 0.79783 0.00937 0.79722 0.00972 0.79722 L 0.00555 0.81049 " pathEditMode="relative" ptsTypes="AAAAAAAAAAAAAAAAAAAAAAAAAAAAAAAAAAAAAAAAAAAAAAAAAAAAAAAAAAAAAAAA">
                                      <p:cBhvr>
                                        <p:cTn id="18" dur="20000" fill="hold"/>
                                        <p:tgtEl>
                                          <p:spTgt spid="6"/>
                                        </p:tgtEl>
                                        <p:attrNameLst>
                                          <p:attrName>ppt_x</p:attrName>
                                          <p:attrName>ppt_y</p:attrName>
                                        </p:attrNameLst>
                                      </p:cBhvr>
                                    </p:animMotion>
                                  </p:childTnLst>
                                </p:cTn>
                              </p:par>
                              <p:par>
                                <p:cTn id="19" presetID="8" presetClass="emph" presetSubtype="0" fill="hold" nodeType="withEffect">
                                  <p:stCondLst>
                                    <p:cond delay="13000"/>
                                  </p:stCondLst>
                                  <p:childTnLst>
                                    <p:animRot by="5400000">
                                      <p:cBhvr>
                                        <p:cTn id="20" dur="2000" fill="hold"/>
                                        <p:tgtEl>
                                          <p:spTgt spid="6"/>
                                        </p:tgtEl>
                                        <p:attrNameLst>
                                          <p:attrName>r</p:attrName>
                                        </p:attrNameLst>
                                      </p:cBhvr>
                                    </p:animRot>
                                  </p:childTnLst>
                                </p:cTn>
                              </p:par>
                              <p:par>
                                <p:cTn id="21" presetID="0" presetClass="path" presetSubtype="0" repeatCount="indefinite" fill="hold" nodeType="withEffect">
                                  <p:stCondLst>
                                    <p:cond delay="6500"/>
                                  </p:stCondLst>
                                  <p:childTnLst>
                                    <p:animMotion origin="layout" path="M -0.00017 -0.00432 L -0.00017 -0.00432 C -0.00052 0.00802 -0.00034 0.02068 -0.00121 0.03302 C -0.00138 0.0358 -0.00277 0.03765 -0.00329 0.04043 C -0.00382 0.04414 -0.00399 0.04784 -0.00434 0.05154 C -0.00503 0.05802 -0.00573 0.0642 -0.00642 0.07037 C -0.00711 0.07685 -0.00763 0.08117 -0.0085 0.08735 C -0.00885 0.0892 -0.0092 0.09105 -0.00954 0.0929 C -0.01284 0.13765 -0.01302 0.12901 -0.01059 0.19012 C -0.01041 0.19537 -0.00937 0.2 -0.0085 0.20494 C -0.00416 0.23457 -0.00937 0.19938 -0.00225 0.23673 C 0.00052 0.25154 -0.00121 0.24475 0.00313 0.25741 C 0.00417 0.26667 0.00365 0.26667 0.00625 0.27438 C 0.00747 0.27809 0.01042 0.28549 0.01042 0.28549 C 0.01129 0.29012 0.01198 0.29444 0.01355 0.29877 C 0.01441 0.30093 0.01563 0.30247 0.01684 0.30432 C 0.01893 0.32716 0.01632 0.30556 0.01997 0.32284 C 0.02292 0.33673 0.01875 0.32469 0.02309 0.33611 C 0.02344 0.3392 0.02396 0.34228 0.02414 0.34537 C 0.02466 0.35093 0.02448 0.35679 0.02518 0.36235 C 0.02552 0.36482 0.02657 0.36728 0.02726 0.36975 C 0.02761 0.37346 0.02796 0.37716 0.0283 0.38086 C 0.02865 0.38333 0.02952 0.3858 0.02934 0.38858 C 0.02917 0.4034 0.02882 0.41852 0.02726 0.43333 C 0.02726 0.43395 0.02275 0.45463 0.02101 0.45957 C 0.0198 0.46296 0.01823 0.46574 0.01684 0.46883 C 0.00764 0.51235 0.0198 0.45679 0.00938 0.49691 C 0.00851 0.50062 0.00834 0.50463 0.0073 0.50802 C 0.00608 0.51235 0.00417 0.51543 0.00313 0.51944 C 0.00139 0.52531 0.00018 0.53179 -0.00121 0.53796 C -0.00191 0.54136 -0.0026 0.54414 -0.00329 0.54753 C -0.0085 0.57562 -0.00208 0.54043 -0.00746 0.57191 C -0.00816 0.57562 -0.00885 0.57932 -0.00954 0.58302 C -0.01128 0.62562 -0.01163 0.62222 -0.00954 0.6821 C -0.00937 0.68858 -0.0085 0.69475 -0.00746 0.70093 C -0.00694 0.70401 -0.00607 0.7071 -0.00538 0.71019 C -0.00399 0.72284 -0.00451 0.72716 -0.00121 0.73642 C -0.00017 0.7392 0.00087 0.74136 0.00191 0.74383 C 0.00434 0.75988 0.00139 0.74228 0.0073 0.76636 C 0.01268 0.78889 0.00799 0.77068 0.01355 0.78889 C 0.01493 0.79321 0.01615 0.79722 0.01684 0.80185 C 0.01719 0.80494 0.01789 0.81142 0.01789 0.81142 L 0.01789 0.81142 " pathEditMode="relative" ptsTypes="AAAAAAAAAAAAAAAAAAAAAAAAAAAAAAAAAAAAAAAAAAA">
                                      <p:cBhvr>
                                        <p:cTn id="22" dur="20000" fill="hold"/>
                                        <p:tgtEl>
                                          <p:spTgt spid="5"/>
                                        </p:tgtEl>
                                        <p:attrNameLst>
                                          <p:attrName>ppt_x</p:attrName>
                                          <p:attrName>ppt_y</p:attrName>
                                        </p:attrNameLst>
                                      </p:cBhvr>
                                    </p:animMotion>
                                  </p:childTnLst>
                                </p:cTn>
                              </p:par>
                              <p:par>
                                <p:cTn id="23" presetID="8" presetClass="emph" presetSubtype="0" repeatCount="indefinite" fill="hold" nodeType="withEffect">
                                  <p:stCondLst>
                                    <p:cond delay="6500"/>
                                  </p:stCondLst>
                                  <p:childTnLst>
                                    <p:animRot by="5400000">
                                      <p:cBhvr>
                                        <p:cTn id="24" dur="20000" fill="hold"/>
                                        <p:tgtEl>
                                          <p:spTgt spid="5"/>
                                        </p:tgtEl>
                                        <p:attrNameLst>
                                          <p:attrName>r</p:attrName>
                                        </p:attrNameLst>
                                      </p:cBhvr>
                                    </p:animRot>
                                  </p:childTnLst>
                                </p:cTn>
                              </p:par>
                              <p:par>
                                <p:cTn id="25" presetID="0" presetClass="path" presetSubtype="0" repeatCount="indefinite" fill="hold" nodeType="withEffect">
                                  <p:stCondLst>
                                    <p:cond delay="13000"/>
                                  </p:stCondLst>
                                  <p:childTnLst>
                                    <p:animMotion origin="layout" path="M -0.00035 -0.00525 L -0.00035 -0.00525 C -0.00087 0.01667 -0.00104 0.03858 -0.00226 0.0605 C -0.00278 0.06759 -0.00469 0.08272 -0.00538 0.08796 C -0.0059 0.09198 -0.00695 0.09537 -0.00747 0.09908 C -0.00799 0.10278 -0.00816 0.10648 -0.00851 0.11019 C -0.00816 0.14198 -0.01198 0.16636 -0.00642 0.19259 C -0.00573 0.19568 -0.00486 0.19846 -0.00434 0.20185 C -0.00382 0.20463 -0.00399 0.20803 -0.0033 0.2108 C -0.00243 0.21543 -0.0007 0.21975 0.00069 0.22377 C 0.00104 0.22624 0.00121 0.22871 0.00173 0.23117 C 0.00434 0.24013 0.00486 0.23673 0.00798 0.24383 C 0.0092 0.24692 0.01007 0.25 0.01111 0.25309 C 0.01233 0.25679 0.01406 0.26019 0.0151 0.2642 C 0.0158 0.26667 0.01632 0.26914 0.01719 0.2713 C 0.01805 0.27346 0.01944 0.275 0.02031 0.27685 C 0.02187 0.27994 0.02309 0.28303 0.02448 0.28611 C 0.02517 0.28982 0.02517 0.29414 0.02656 0.29722 C 0.02726 0.29877 0.0309 0.3071 0.0316 0.30988 C 0.03594 0.32531 0.02726 0.30185 0.03576 0.32469 C 0.03802 0.33056 0.03906 0.33179 0.04097 0.33735 C 0.04687 0.35587 0.03976 0.33395 0.0441 0.35216 C 0.04462 0.35401 0.04548 0.35587 0.04618 0.35772 C 0.04653 0.35957 0.04687 0.36111 0.04722 0.36296 C 0.0493 0.3784 0.04861 0.38611 0.04722 0.40525 C 0.04705 0.40741 0.04566 0.40895 0.04514 0.4108 C 0.03958 0.42809 0.04705 0.40803 0.03993 0.42531 C 0.03923 0.42716 0.03871 0.42932 0.03785 0.43087 C 0.03663 0.43303 0.03507 0.43457 0.03368 0.43642 C 0.03298 0.43951 0.03281 0.4429 0.0316 0.44568 C 0.03073 0.44815 0.02882 0.44908 0.0276 0.45124 C 0.02535 0.45463 0.02344 0.45833 0.02135 0.46204 C 0.01996 0.46451 0.0184 0.46667 0.01719 0.46945 C 0.01267 0.48179 0.0184 0.46667 0.01111 0.48395 C 0.01024 0.4858 0.00955 0.48766 0.00903 0.48951 C 0.00851 0.49136 0.00851 0.49352 0.00798 0.49506 C 0.00712 0.49722 0.0059 0.49877 0.00486 0.50062 C 0.00417 0.50432 0.00312 0.50772 0.00278 0.51173 C 0.00243 0.51636 0.00156 0.52654 0.00069 0.53179 C 0.00052 0.53364 1.38889E-6 0.5355 -0.00035 0.53735 C -0.0007 0.54352 -0.00122 0.54938 -0.00122 0.55556 C -0.00122 0.56543 -0.0007 0.575 -0.00035 0.58488 C 0.00052 0.60247 0.00052 0.59969 0.00278 0.61605 C 0.00312 0.61852 0.0033 0.62099 0.00382 0.62346 C 0.00642 0.63519 0.00503 0.62963 0.00798 0.63982 C 0.01007 0.66235 0.00746 0.64105 0.01111 0.65833 C 0.01528 0.67809 0.00833 0.65247 0.01423 0.67284 C 0.01458 0.67901 0.01476 0.68519 0.0151 0.69136 C 0.01545 0.69445 0.01614 0.69722 0.01614 0.70031 C 0.01823 0.75216 0.0151 0.72778 0.01823 0.75 C 0.01858 0.75617 0.01892 0.76204 0.01927 0.76821 C 0.01962 0.77192 0.02031 0.77562 0.02031 0.77932 C 0.02066 0.79136 0.02031 0.80371 0.02031 0.81605 L 0.02031 0.8179 " pathEditMode="relative" ptsTypes="AAAAAAAAAAAAAAAAAAAAAAAAAAAAAAAAAAAAAAAAAAAAAAAAAAAAAA">
                                      <p:cBhvr>
                                        <p:cTn id="26" dur="20000" fill="hold"/>
                                        <p:tgtEl>
                                          <p:spTgt spid="19"/>
                                        </p:tgtEl>
                                        <p:attrNameLst>
                                          <p:attrName>ppt_x</p:attrName>
                                          <p:attrName>ppt_y</p:attrName>
                                        </p:attrNameLst>
                                      </p:cBhvr>
                                    </p:animMotion>
                                  </p:childTnLst>
                                </p:cTn>
                              </p:par>
                              <p:par>
                                <p:cTn id="27" presetID="8" presetClass="emph" presetSubtype="0" repeatCount="indefinite" fill="hold" nodeType="withEffect">
                                  <p:stCondLst>
                                    <p:cond delay="13000"/>
                                  </p:stCondLst>
                                  <p:childTnLst>
                                    <p:animRot by="5400000">
                                      <p:cBhvr>
                                        <p:cTn id="28" dur="20000" fill="hold"/>
                                        <p:tgtEl>
                                          <p:spTgt spid="19"/>
                                        </p:tgtEl>
                                        <p:attrNameLst>
                                          <p:attrName>r</p:attrName>
                                        </p:attrNameLst>
                                      </p:cBhvr>
                                    </p:animRot>
                                  </p:childTnLst>
                                </p:cTn>
                              </p:par>
                              <p:par>
                                <p:cTn id="29" presetID="0" presetClass="path" presetSubtype="0" repeatCount="indefinite" fill="hold" nodeType="withEffect">
                                  <p:stCondLst>
                                    <p:cond delay="0"/>
                                  </p:stCondLst>
                                  <p:childTnLst>
                                    <p:animMotion origin="layout" path="M 1.82146E-17 0 L 1.82146E-17 0 C 0.00243 0.00525 0.00503 0.01019 0.00729 0.01574 C 0.01111 0.02562 0.00451 0.01636 0.01042 0.02809 C 0.01163 0.03056 0.01319 0.0321 0.01458 0.03364 C 0.01493 0.03549 0.0151 0.03735 0.01563 0.03889 C 0.02413 0.06142 0.01892 0.0463 0.02517 0.05864 C 0.02622 0.0608 0.02708 0.06389 0.0283 0.06574 C 0.02951 0.0679 0.03108 0.06944 0.03247 0.07099 C 0.03455 0.07377 0.03819 0.07716 0.03993 0.07994 C 0.04774 0.09321 0.03872 0.08241 0.04618 0.09074 C 0.04688 0.09321 0.0474 0.09599 0.04826 0.09784 C 0.04931 0.1 0.05104 0.10093 0.05156 0.10309 C 0.05295 0.10895 0.0526 0.11543 0.05365 0.1213 L 0.0559 0.13179 C 0.05556 0.14907 0.05556 0.16667 0.05469 0.18364 C 0.05451 0.18796 0.05347 0.19198 0.0526 0.19599 C 0.05139 0.20278 0.05017 0.20926 0.04826 0.21574 C 0.04635 0.22315 0.0434 0.22963 0.04201 0.23735 C 0.04132 0.24074 0.04063 0.24444 0.03993 0.24784 C 0.03924 0.25062 0.03837 0.25247 0.03785 0.25494 C 0.03733 0.25741 0.03715 0.25988 0.03681 0.26235 C 0.03611 0.26512 0.03524 0.26821 0.03455 0.27099 C 0.0342 0.27593 0.03438 0.28086 0.03351 0.28549 C 0.03264 0.29074 0.02587 0.31327 0.02517 0.31605 C 0.02326 0.32191 0.02049 0.32747 0.01892 0.33364 C 0.01563 0.34599 0.01319 0.35864 0.01042 0.3713 C 0.00938 0.37593 0.00851 0.38056 0.00729 0.38549 C 0.00625 0.38951 0.00503 0.39352 0.00417 0.39784 C 0.00313 0.40247 0.00278 0.40741 0.00208 0.41235 C 0.00174 0.41914 0.00069 0.42623 0.00104 0.43364 C 0.00156 0.4537 0.00278 0.48549 0.00625 0.50864 C 0.00712 0.51481 0.00833 0.52068 0.00938 0.52654 C 0.01441 0.55772 0.00816 0.52469 0.01458 0.5534 C 0.01545 0.55679 0.0158 0.5608 0.01667 0.56389 C 0.01788 0.56821 0.01962 0.57222 0.02101 0.57654 C 0.02813 0.59938 0.02205 0.58272 0.02934 0.60154 C 0.03003 0.60525 0.03056 0.60864 0.03142 0.61235 C 0.03698 0.63272 0.03455 0.61636 0.03889 0.63735 C 0.03906 0.63858 0.04236 0.65926 0.0441 0.6642 C 0.04479 0.66605 0.04618 0.66759 0.04722 0.66944 C 0.04965 0.6784 0.04965 0.67963 0.0526 0.6892 C 0.05365 0.69198 0.05486 0.69506 0.0559 0.69784 C 0.05694 0.70154 0.05764 0.70525 0.05903 0.70864 C 0.06146 0.71512 0.06458 0.72068 0.06736 0.72654 C 0.06875 0.72932 0.07049 0.7321 0.07153 0.73519 C 0.07257 0.73827 0.07344 0.74167 0.07483 0.74444 C 0.07622 0.74784 0.07847 0.75 0.08003 0.7534 C 0.08125 0.75586 0.08194 0.75957 0.08316 0.76204 C 0.08438 0.76481 0.08611 0.76667 0.08733 0.76914 C 0.08976 0.77438 0.09132 0.78056 0.09375 0.78549 C 0.09826 0.79537 0.10417 0.8037 0.10851 0.81389 C 0.11233 0.82284 0.11406 0.82623 0.11701 0.83549 C 0.11806 0.83889 0.1191 0.84259 0.12014 0.84599 C 0.12222 0.85216 0.12396 0.85586 0.12535 0.86235 C 0.13056 0.88426 0.12465 0.86327 0.12969 0.87994 C 0.13003 0.88457 0.13003 0.88981 0.13073 0.89444 C 0.13125 0.89938 0.13368 0.90926 0.1349 0.9142 C 0.13663 0.9321 0.13542 0.9213 0.13906 0.9463 C 0.14028 0.95432 0.13906 0.95154 0.14115 0.95494 L 0.14774 0.99414 L 0.14774 0.99969 " pathEditMode="relative" rAng="0" ptsTypes="AAAAAAAAAAAAAAAAAAAAAAAAAAAAAAAAAAAAAAAAAAAAAAAAAAAAAAAAAAAAAA">
                                      <p:cBhvr>
                                        <p:cTn id="30" dur="10000" fill="hold"/>
                                        <p:tgtEl>
                                          <p:spTgt spid="4"/>
                                        </p:tgtEl>
                                        <p:attrNameLst>
                                          <p:attrName>ppt_x</p:attrName>
                                          <p:attrName>ppt_y</p:attrName>
                                        </p:attrNameLst>
                                      </p:cBhvr>
                                      <p:rCtr x="7378" y="50000"/>
                                    </p:animMotion>
                                  </p:childTnLst>
                                </p:cTn>
                              </p:par>
                              <p:par>
                                <p:cTn id="31" presetID="0" presetClass="path" presetSubtype="0" repeatCount="indefinite" fill="hold" nodeType="withEffect">
                                  <p:stCondLst>
                                    <p:cond delay="0"/>
                                  </p:stCondLst>
                                  <p:childTnLst>
                                    <p:animMotion origin="layout" path="M -0.00591 0.00309 L -0.00591 0.00309 C -0.0073 0.00587 -0.01268 0.0176 -0.01546 0.02161 C -0.0165 0.02315 -0.01771 0.02408 -0.01858 0.02531 C -0.0198 0.02717 -0.02066 0.02933 -0.02171 0.03087 C -0.02639 0.03704 -0.02639 0.03642 -0.03125 0.03859 C -0.0323 0.04044 -0.03316 0.04291 -0.03438 0.04414 C -0.03559 0.04538 -0.03716 0.04538 -0.03855 0.04599 C -0.04601 0.0497 -0.03646 0.04661 -0.04914 0.0497 C -0.05053 0.05093 -0.05191 0.05247 -0.0533 0.0534 C -0.05434 0.05433 -0.05539 0.05463 -0.05643 0.05525 C -0.05816 0.05649 -0.0599 0.05803 -0.06181 0.05896 C -0.06285 0.05988 -0.06389 0.06019 -0.06494 0.06112 C -0.06632 0.06204 -0.06771 0.06328 -0.0691 0.06482 C -0.07119 0.06698 -0.07466 0.07161 -0.07639 0.07408 C -0.07674 0.07655 -0.07726 0.07902 -0.07744 0.08149 C -0.07796 0.08457 -0.07813 0.08766 -0.07848 0.09105 C -0.07917 0.09599 -0.08073 0.10587 -0.08073 0.10587 C -0.08039 0.11914 -0.08056 0.1321 -0.07969 0.14507 C -0.07813 0.16605 -0.0757 0.1676 -0.07223 0.18642 C -0.07084 0.19352 -0.0698 0.20031 -0.06806 0.2071 C -0.06667 0.21204 -0.06494 0.21667 -0.06389 0.22192 C -0.06094 0.23457 -0.06268 0.2284 -0.05851 0.24075 C -0.05816 0.24321 -0.05816 0.24568 -0.05747 0.24815 C -0.05695 0.25031 -0.05608 0.25186 -0.05539 0.25371 C -0.05434 0.25679 -0.0533 0.25988 -0.05226 0.26297 C -0.05157 0.26544 -0.05087 0.26821 -0.05018 0.27068 C -0.04914 0.27377 -0.04792 0.27686 -0.04705 0.27994 C -0.04619 0.28241 -0.04566 0.28488 -0.04497 0.28735 C -0.04393 0.29075 -0.04271 0.29352 -0.04167 0.29692 C -0.04098 0.2997 -0.04046 0.30309 -0.03959 0.30618 C -0.03733 0.31389 -0.03403 0.32068 -0.0323 0.32871 C -0.0316 0.33179 -0.03073 0.33488 -0.03021 0.33797 C -0.02865 0.34661 -0.02605 0.3642 -0.02605 0.3642 C -0.02414 0.3926 -0.02275 0.39784 -0.025 0.42593 C -0.0257 0.43642 -0.03021 0.46142 -0.0323 0.47099 C -0.03386 0.47778 -0.03594 0.48457 -0.0375 0.49136 C -0.03872 0.4963 -0.03994 0.50124 -0.04063 0.50649 C -0.04167 0.51204 -0.04132 0.51821 -0.04289 0.52315 C -0.04792 0.54044 -0.05382 0.55679 -0.06059 0.57192 C -0.06216 0.575 -0.06372 0.57778 -0.06494 0.58118 C -0.0665 0.58612 -0.06754 0.59136 -0.0691 0.5963 C -0.07483 0.61513 -0.06615 0.58149 -0.07431 0.61328 C -0.07553 0.6176 -0.07622 0.62223 -0.07744 0.62624 C -0.07865 0.62963 -0.08039 0.63241 -0.08178 0.6355 C -0.08247 0.63951 -0.08299 0.64321 -0.08386 0.64692 C -0.08577 0.65556 -0.09011 0.67315 -0.09011 0.67315 C -0.09358 0.70926 -0.09184 0.68673 -0.09011 0.76297 C -0.08994 0.76852 -0.08941 0.77408 -0.08907 0.77963 C -0.0875 0.80741 -0.08889 0.79167 -0.08698 0.81142 C -0.08733 0.82284 -0.08716 0.83426 -0.08803 0.84538 C -0.0882 0.84754 -0.08976 0.84877 -0.09011 0.85093 C -0.09115 0.85556 -0.08994 0.86266 -0.09219 0.86575 C -0.09827 0.87377 -0.09601 0.87007 -0.10174 0.88272 C -0.10417 0.88828 -0.10591 0.89507 -0.10903 0.89939 C -0.11962 0.91482 -0.12084 0.9142 -0.12796 0.93334 L -0.13212 0.94445 C -0.13351 0.95402 -0.13282 0.94939 -0.13421 0.95772 L -0.13108 0.95556 " pathEditMode="relative" ptsTypes="AAAAAAAAAAAAAAAAAAAAAAAAAAAAAAAAAAAAAAAAAAAAAAAAAAAAAAAAAAA">
                                      <p:cBhvr>
                                        <p:cTn id="32" dur="10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E0EF5E02-76B9-D5A8-82DC-1DF1484341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88040">
            <a:off x="1821398" y="-6044"/>
            <a:ext cx="5501204" cy="1261251"/>
          </a:xfrm>
          <a:prstGeom prst="rect">
            <a:avLst/>
          </a:prstGeom>
        </p:spPr>
      </p:pic>
      <p:pic>
        <p:nvPicPr>
          <p:cNvPr id="1182" name="Google Shape;1182;p61"/>
          <p:cNvPicPr preferRelativeResize="0"/>
          <p:nvPr/>
        </p:nvPicPr>
        <p:blipFill rotWithShape="1">
          <a:blip r:embed="rId4"/>
          <a:srcRect l="56228" b="12747"/>
          <a:stretch>
            <a:fillRect/>
          </a:stretch>
        </p:blipFill>
        <p:spPr>
          <a:xfrm rot="10800000">
            <a:off x="7897764" y="0"/>
            <a:ext cx="1246236" cy="2353944"/>
          </a:xfrm>
          <a:prstGeom prst="rect">
            <a:avLst/>
          </a:prstGeom>
          <a:noFill/>
          <a:ln>
            <a:noFill/>
          </a:ln>
        </p:spPr>
      </p:pic>
      <p:pic>
        <p:nvPicPr>
          <p:cNvPr id="1186" name="Google Shape;1186;p61"/>
          <p:cNvPicPr preferRelativeResize="0"/>
          <p:nvPr/>
        </p:nvPicPr>
        <p:blipFill rotWithShape="1">
          <a:blip r:embed="rId5"/>
          <a:srcRect l="8725" b="16867"/>
          <a:stretch>
            <a:fillRect/>
          </a:stretch>
        </p:blipFill>
        <p:spPr>
          <a:xfrm rot="5819833">
            <a:off x="-678844" y="319803"/>
            <a:ext cx="2243088" cy="1321690"/>
          </a:xfrm>
          <a:prstGeom prst="rect">
            <a:avLst/>
          </a:prstGeom>
          <a:noFill/>
          <a:ln>
            <a:noFill/>
          </a:ln>
        </p:spPr>
      </p:pic>
      <p:pic>
        <p:nvPicPr>
          <p:cNvPr id="1187" name="Google Shape;1187;p61"/>
          <p:cNvPicPr preferRelativeResize="0"/>
          <p:nvPr/>
        </p:nvPicPr>
        <p:blipFill>
          <a:blip r:embed="rId6"/>
          <a:stretch>
            <a:fillRect/>
          </a:stretch>
        </p:blipFill>
        <p:spPr>
          <a:xfrm>
            <a:off x="-540385" y="2644140"/>
            <a:ext cx="1261110" cy="2613660"/>
          </a:xfrm>
          <a:prstGeom prst="rect">
            <a:avLst/>
          </a:prstGeom>
          <a:noFill/>
          <a:ln>
            <a:noFill/>
          </a:ln>
        </p:spPr>
      </p:pic>
      <p:pic>
        <p:nvPicPr>
          <p:cNvPr id="1120" name="Google Shape;1120;p59"/>
          <p:cNvPicPr preferRelativeResize="0"/>
          <p:nvPr/>
        </p:nvPicPr>
        <p:blipFill>
          <a:blip r:embed="rId7"/>
          <a:stretch>
            <a:fillRect/>
          </a:stretch>
        </p:blipFill>
        <p:spPr>
          <a:xfrm>
            <a:off x="7664054" y="3513671"/>
            <a:ext cx="1512736" cy="1878542"/>
          </a:xfrm>
          <a:prstGeom prst="rect">
            <a:avLst/>
          </a:prstGeom>
          <a:noFill/>
          <a:ln>
            <a:noFill/>
          </a:ln>
        </p:spPr>
      </p:pic>
      <p:sp>
        <p:nvSpPr>
          <p:cNvPr id="3" name="Text Placeholder 4">
            <a:extLst>
              <a:ext uri="{FF2B5EF4-FFF2-40B4-BE49-F238E27FC236}">
                <a16:creationId xmlns:a16="http://schemas.microsoft.com/office/drawing/2014/main" id="{FA3E7243-7145-8F5F-4095-29F725753C9A}"/>
              </a:ext>
            </a:extLst>
          </p:cNvPr>
          <p:cNvSpPr>
            <a:spLocks noGrp="1"/>
          </p:cNvSpPr>
          <p:nvPr>
            <p:ph type="body" idx="1"/>
          </p:nvPr>
        </p:nvSpPr>
        <p:spPr>
          <a:xfrm>
            <a:off x="772429" y="1181350"/>
            <a:ext cx="7483642" cy="3168616"/>
          </a:xfrm>
          <a:noFill/>
        </p:spPr>
        <p:txBody>
          <a:bodyPr/>
          <a:lstStyle/>
          <a:p>
            <a:pPr marL="152400" indent="0" algn="just">
              <a:buNone/>
            </a:pPr>
            <a:r>
              <a:rPr lang="en-US" sz="2000" dirty="0">
                <a:solidFill>
                  <a:srgbClr val="000000"/>
                </a:solidFill>
                <a:latin typeface="Times New Roman" panose="02020603050405020304" pitchFamily="18" charset="0"/>
                <a:cs typeface="Times New Roman" panose="02020603050405020304" pitchFamily="18" charset="0"/>
              </a:rPr>
              <a:t> 	Agriculture is the most important sector of the Indian Economy, one of the major social problems that is existing in the present is the damaging of the crops by the wild animals. It has always been a persistent problem to the farmers. These animals may feed on crops and also run around the field in absence of farmer and thus cause damage to the crops. This may in turn results in significant loss in the yield and will cause additional financial protection. The proposed project aims to address this problem and detect the animals using animal detector and with synthetic images we try to improve the efficiency of the animal detection.</a:t>
            </a:r>
          </a:p>
        </p:txBody>
      </p:sp>
      <p:pic>
        <p:nvPicPr>
          <p:cNvPr id="6" name="Google Shape;540;p38">
            <a:extLst>
              <a:ext uri="{FF2B5EF4-FFF2-40B4-BE49-F238E27FC236}">
                <a16:creationId xmlns:a16="http://schemas.microsoft.com/office/drawing/2014/main" id="{0648637F-0942-664D-144E-0D87D296FE83}"/>
              </a:ext>
            </a:extLst>
          </p:cNvPr>
          <p:cNvPicPr preferRelativeResize="0"/>
          <p:nvPr/>
        </p:nvPicPr>
        <p:blipFill>
          <a:blip r:embed="rId8"/>
          <a:stretch>
            <a:fillRect/>
          </a:stretch>
        </p:blipFill>
        <p:spPr>
          <a:xfrm rot="20365648">
            <a:off x="-122735" y="-313801"/>
            <a:ext cx="180126" cy="45720"/>
          </a:xfrm>
          <a:prstGeom prst="rect">
            <a:avLst/>
          </a:prstGeom>
          <a:noFill/>
          <a:ln>
            <a:noFill/>
          </a:ln>
        </p:spPr>
      </p:pic>
      <p:pic>
        <p:nvPicPr>
          <p:cNvPr id="7" name="Google Shape;555;p38">
            <a:extLst>
              <a:ext uri="{FF2B5EF4-FFF2-40B4-BE49-F238E27FC236}">
                <a16:creationId xmlns:a16="http://schemas.microsoft.com/office/drawing/2014/main" id="{8AC71BF2-A265-27D4-F7A0-358B8CDEF84D}"/>
              </a:ext>
            </a:extLst>
          </p:cNvPr>
          <p:cNvPicPr preferRelativeResize="0"/>
          <p:nvPr/>
        </p:nvPicPr>
        <p:blipFill>
          <a:blip r:embed="rId9"/>
          <a:stretch>
            <a:fillRect/>
          </a:stretch>
        </p:blipFill>
        <p:spPr>
          <a:xfrm rot="10544090">
            <a:off x="-220627" y="-53058"/>
            <a:ext cx="45720" cy="106116"/>
          </a:xfrm>
          <a:prstGeom prst="rect">
            <a:avLst/>
          </a:prstGeom>
          <a:noFill/>
          <a:ln>
            <a:noFill/>
          </a:ln>
        </p:spPr>
      </p:pic>
      <p:pic>
        <p:nvPicPr>
          <p:cNvPr id="8" name="Google Shape;556;p38">
            <a:extLst>
              <a:ext uri="{FF2B5EF4-FFF2-40B4-BE49-F238E27FC236}">
                <a16:creationId xmlns:a16="http://schemas.microsoft.com/office/drawing/2014/main" id="{72750D42-923C-B3D2-67BF-E23C2A25761E}"/>
              </a:ext>
            </a:extLst>
          </p:cNvPr>
          <p:cNvPicPr preferRelativeResize="0"/>
          <p:nvPr/>
        </p:nvPicPr>
        <p:blipFill>
          <a:blip r:embed="rId10"/>
          <a:stretch>
            <a:fillRect/>
          </a:stretch>
        </p:blipFill>
        <p:spPr>
          <a:xfrm rot="20439926">
            <a:off x="526051" y="-104465"/>
            <a:ext cx="53916" cy="45720"/>
          </a:xfrm>
          <a:prstGeom prst="rect">
            <a:avLst/>
          </a:prstGeom>
          <a:noFill/>
          <a:ln>
            <a:noFill/>
          </a:ln>
        </p:spPr>
      </p:pic>
      <p:sp>
        <p:nvSpPr>
          <p:cNvPr id="14" name="Title 3">
            <a:extLst>
              <a:ext uri="{FF2B5EF4-FFF2-40B4-BE49-F238E27FC236}">
                <a16:creationId xmlns:a16="http://schemas.microsoft.com/office/drawing/2014/main" id="{9FBC834B-D43F-86CE-03C8-BAAA928EEACE}"/>
              </a:ext>
            </a:extLst>
          </p:cNvPr>
          <p:cNvSpPr>
            <a:spLocks noGrp="1"/>
          </p:cNvSpPr>
          <p:nvPr>
            <p:ph type="title"/>
          </p:nvPr>
        </p:nvSpPr>
        <p:spPr>
          <a:xfrm>
            <a:off x="1665171" y="141728"/>
            <a:ext cx="5813658" cy="1015632"/>
          </a:xfrm>
        </p:spPr>
        <p:txBody>
          <a:bodyPr>
            <a:spAutoFit/>
          </a:bodyPr>
          <a:lstStyle/>
          <a:p>
            <a:r>
              <a:rPr lang="en-US" sz="5400" dirty="0">
                <a:solidFill>
                  <a:srgbClr val="8C6646"/>
                </a:solidFill>
                <a:latin typeface="Algerian" panose="04020705040A02060702" charset="0"/>
                <a:cs typeface="Algerian" panose="04020705040A02060702" charset="0"/>
              </a:rPr>
              <a:t>INTRODUCTION</a:t>
            </a:r>
            <a:endParaRPr lang="en-IN" sz="5400" dirty="0">
              <a:solidFill>
                <a:srgbClr val="8C6646"/>
              </a:solidFill>
              <a:latin typeface="Algerian" panose="04020705040A02060702" charset="0"/>
              <a:cs typeface="Algerian" panose="04020705040A02060702" charset="0"/>
            </a:endParaRPr>
          </a:p>
        </p:txBody>
      </p:sp>
      <p:pic>
        <p:nvPicPr>
          <p:cNvPr id="2" name="Google Shape;1302;p65">
            <a:extLst>
              <a:ext uri="{FF2B5EF4-FFF2-40B4-BE49-F238E27FC236}">
                <a16:creationId xmlns:a16="http://schemas.microsoft.com/office/drawing/2014/main" id="{50C869AE-CA34-A5C5-965E-4647F37467EE}"/>
              </a:ext>
            </a:extLst>
          </p:cNvPr>
          <p:cNvPicPr preferRelativeResize="0"/>
          <p:nvPr/>
        </p:nvPicPr>
        <p:blipFill>
          <a:blip r:embed="rId11"/>
          <a:stretch>
            <a:fillRect/>
          </a:stretch>
        </p:blipFill>
        <p:spPr>
          <a:xfrm rot="1378161">
            <a:off x="9198295" y="3462367"/>
            <a:ext cx="136892" cy="45720"/>
          </a:xfrm>
          <a:prstGeom prst="rect">
            <a:avLst/>
          </a:prstGeom>
          <a:noFill/>
          <a:ln>
            <a:noFill/>
          </a:ln>
        </p:spPr>
      </p:pic>
      <p:pic>
        <p:nvPicPr>
          <p:cNvPr id="4" name="Google Shape;1304;p65">
            <a:extLst>
              <a:ext uri="{FF2B5EF4-FFF2-40B4-BE49-F238E27FC236}">
                <a16:creationId xmlns:a16="http://schemas.microsoft.com/office/drawing/2014/main" id="{FD166993-A676-5AC4-DF15-A6A9B1913E95}"/>
              </a:ext>
            </a:extLst>
          </p:cNvPr>
          <p:cNvPicPr preferRelativeResize="0"/>
          <p:nvPr/>
        </p:nvPicPr>
        <p:blipFill>
          <a:blip r:embed="rId12"/>
          <a:stretch>
            <a:fillRect/>
          </a:stretch>
        </p:blipFill>
        <p:spPr>
          <a:xfrm flipH="1">
            <a:off x="-78392" y="1655903"/>
            <a:ext cx="45720" cy="48772"/>
          </a:xfrm>
          <a:prstGeom prst="rect">
            <a:avLst/>
          </a:prstGeom>
          <a:noFill/>
          <a:ln>
            <a:noFill/>
          </a:ln>
        </p:spPr>
      </p:pic>
      <p:pic>
        <p:nvPicPr>
          <p:cNvPr id="5" name="Picture 4">
            <a:extLst>
              <a:ext uri="{FF2B5EF4-FFF2-40B4-BE49-F238E27FC236}">
                <a16:creationId xmlns:a16="http://schemas.microsoft.com/office/drawing/2014/main" id="{30A0FF66-28A1-5CD7-4FBC-2747F3146A87}"/>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5308" b="97240" l="2595" r="97804">
                        <a14:foregroundMark x1="40918" y1="15711" x2="16966" y2="38004"/>
                        <a14:foregroundMark x1="16966" y1="38004" x2="51098" y2="27389"/>
                        <a14:foregroundMark x1="51098" y1="27389" x2="36527" y2="65817"/>
                        <a14:foregroundMark x1="36527" y1="65817" x2="66866" y2="65393"/>
                        <a14:foregroundMark x1="82754" y1="77181" x2="89336" y2="82064"/>
                        <a14:foregroundMark x1="66866" y1="65393" x2="80087" y2="75202"/>
                        <a14:foregroundMark x1="89240" y1="89041" x2="89169" y2="89350"/>
                        <a14:foregroundMark x1="59681" y1="5732" x2="74251" y2="21656"/>
                        <a14:foregroundMark x1="74251" y1="21656" x2="74251" y2="23003"/>
                        <a14:foregroundMark x1="9381" y1="34820" x2="8782" y2="67516"/>
                        <a14:foregroundMark x1="8782" y1="67516" x2="24351" y2="84713"/>
                        <a14:foregroundMark x1="24351" y1="84713" x2="35130" y2="87686"/>
                        <a14:foregroundMark x1="45908" y1="93206" x2="69860" y2="97240"/>
                        <a14:foregroundMark x1="69860" y1="97240" x2="88013" y2="90593"/>
                        <a14:foregroundMark x1="2794" y1="33546" x2="8982" y2="44798"/>
                        <a14:foregroundMark x1="3593" y1="59660" x2="6188" y2="82803"/>
                        <a14:foregroundMark x1="6188" y1="82803" x2="23154" y2="43100"/>
                        <a14:foregroundMark x1="23154" y1="43100" x2="23353" y2="60722"/>
                        <a14:foregroundMark x1="23353" y1="60722" x2="26747" y2="43524"/>
                        <a14:foregroundMark x1="64271" y1="76645" x2="73653" y2="97240"/>
                        <a14:foregroundMark x1="97006" y1="55202" x2="97804" y2="57749"/>
                        <a14:backgroundMark x1="78044" y1="9342" x2="83234" y2="21444"/>
                        <a14:backgroundMark x1="87625" y1="8280" x2="92615" y2="30573"/>
                        <a14:backgroundMark x1="94611" y1="21656" x2="90220" y2="38217"/>
                        <a14:backgroundMark x1="90220" y1="38217" x2="90220" y2="38429"/>
                        <a14:backgroundMark x1="94611" y1="14225" x2="94411" y2="16348"/>
                        <a14:backgroundMark x1="94810" y1="17834" x2="89621" y2="24416"/>
                        <a14:backgroundMark x1="94411" y1="12739" x2="92016" y2="34607"/>
                        <a14:backgroundMark x1="92016" y1="34607" x2="95409" y2="32272"/>
                        <a14:backgroundMark x1="94810" y1="12527" x2="95609" y2="40552"/>
                        <a14:backgroundMark x1="96208" y1="12102" x2="97605" y2="29512"/>
                        <a14:backgroundMark x1="97605" y1="29512" x2="95808" y2="11465"/>
                        <a14:backgroundMark x1="94810" y1="40977" x2="96008" y2="47983"/>
                        <a14:backgroundMark x1="81238" y1="47134" x2="81238" y2="51380"/>
                        <a14:backgroundMark x1="81238" y1="52442" x2="80639" y2="55626"/>
                        <a14:backgroundMark x1="80439" y1="56688" x2="80439" y2="56688"/>
                        <a14:backgroundMark x1="88822" y1="70276" x2="97206" y2="66242"/>
                        <a14:backgroundMark x1="85230" y1="19108" x2="91617" y2="29512"/>
                        <a14:backgroundMark x1="81637" y1="25265" x2="89421" y2="34395"/>
                        <a14:backgroundMark x1="72854" y1="25478" x2="77046" y2="25053"/>
                        <a14:backgroundMark x1="98603" y1="45011" x2="98603" y2="52442"/>
                        <a14:backgroundMark x1="86427" y1="72611" x2="93214" y2="72611"/>
                        <a14:backgroundMark x1="95010" y1="73036" x2="95609" y2="88535"/>
                        <a14:backgroundMark x1="96008" y1="73673" x2="97605" y2="74098"/>
                        <a14:backgroundMark x1="97605" y1="71550" x2="92415" y2="90021"/>
                        <a14:backgroundMark x1="92415" y1="90021" x2="98603" y2="84076"/>
                        <a14:backgroundMark x1="93214" y1="89809" x2="92615" y2="95754"/>
                        <a14:backgroundMark x1="82834" y1="68790" x2="91218" y2="66454"/>
                        <a14:backgroundMark x1="80639" y1="68790" x2="94611" y2="70064"/>
                        <a14:backgroundMark x1="81637" y1="72611" x2="85629" y2="72611"/>
                        <a14:backgroundMark x1="79641" y1="67304" x2="91417" y2="64968"/>
                      </a14:backgroundRemoval>
                    </a14:imgEffect>
                  </a14:imgLayer>
                </a14:imgProps>
              </a:ext>
            </a:extLst>
          </a:blip>
          <a:stretch>
            <a:fillRect/>
          </a:stretch>
        </p:blipFill>
        <p:spPr>
          <a:xfrm>
            <a:off x="-134467" y="2542136"/>
            <a:ext cx="48632" cy="45720"/>
          </a:xfrm>
          <a:prstGeom prst="rect">
            <a:avLst/>
          </a:prstGeom>
        </p:spPr>
      </p:pic>
      <p:pic>
        <p:nvPicPr>
          <p:cNvPr id="10" name="Google Shape;540;p38">
            <a:extLst>
              <a:ext uri="{FF2B5EF4-FFF2-40B4-BE49-F238E27FC236}">
                <a16:creationId xmlns:a16="http://schemas.microsoft.com/office/drawing/2014/main" id="{76774A6F-5FDD-B02C-1968-6771F71DB67A}"/>
              </a:ext>
            </a:extLst>
          </p:cNvPr>
          <p:cNvPicPr preferRelativeResize="0"/>
          <p:nvPr/>
        </p:nvPicPr>
        <p:blipFill>
          <a:blip r:embed="rId8"/>
          <a:stretch>
            <a:fillRect/>
          </a:stretch>
        </p:blipFill>
        <p:spPr>
          <a:xfrm rot="20365648">
            <a:off x="-122736" y="-262692"/>
            <a:ext cx="180126" cy="45720"/>
          </a:xfrm>
          <a:prstGeom prst="rect">
            <a:avLst/>
          </a:prstGeom>
          <a:noFill/>
          <a:ln>
            <a:noFill/>
          </a:ln>
        </p:spPr>
      </p:pic>
      <p:pic>
        <p:nvPicPr>
          <p:cNvPr id="11" name="Google Shape;555;p38">
            <a:extLst>
              <a:ext uri="{FF2B5EF4-FFF2-40B4-BE49-F238E27FC236}">
                <a16:creationId xmlns:a16="http://schemas.microsoft.com/office/drawing/2014/main" id="{57F73E25-5D53-2B21-A947-2DB1CEFEADD7}"/>
              </a:ext>
            </a:extLst>
          </p:cNvPr>
          <p:cNvPicPr preferRelativeResize="0"/>
          <p:nvPr/>
        </p:nvPicPr>
        <p:blipFill>
          <a:blip r:embed="rId9"/>
          <a:stretch>
            <a:fillRect/>
          </a:stretch>
        </p:blipFill>
        <p:spPr>
          <a:xfrm rot="10544090">
            <a:off x="-220628" y="-1949"/>
            <a:ext cx="45720" cy="106116"/>
          </a:xfrm>
          <a:prstGeom prst="rect">
            <a:avLst/>
          </a:prstGeom>
          <a:noFill/>
          <a:ln>
            <a:noFill/>
          </a:ln>
        </p:spPr>
      </p:pic>
      <p:pic>
        <p:nvPicPr>
          <p:cNvPr id="12" name="Google Shape;556;p38">
            <a:extLst>
              <a:ext uri="{FF2B5EF4-FFF2-40B4-BE49-F238E27FC236}">
                <a16:creationId xmlns:a16="http://schemas.microsoft.com/office/drawing/2014/main" id="{0D58A472-F6C9-FF8F-EC7E-7F82184494AD}"/>
              </a:ext>
            </a:extLst>
          </p:cNvPr>
          <p:cNvPicPr preferRelativeResize="0"/>
          <p:nvPr/>
        </p:nvPicPr>
        <p:blipFill>
          <a:blip r:embed="rId10"/>
          <a:stretch>
            <a:fillRect/>
          </a:stretch>
        </p:blipFill>
        <p:spPr>
          <a:xfrm rot="20439926">
            <a:off x="526050" y="-53356"/>
            <a:ext cx="53916" cy="4572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download-removebg-preview">
            <a:extLst>
              <a:ext uri="{FF2B5EF4-FFF2-40B4-BE49-F238E27FC236}">
                <a16:creationId xmlns:a16="http://schemas.microsoft.com/office/drawing/2014/main" id="{25CD9D13-567D-1629-10A4-9D37CB1CAD0C}"/>
              </a:ext>
            </a:extLst>
          </p:cNvPr>
          <p:cNvPicPr>
            <a:picLocks noChangeAspect="1"/>
          </p:cNvPicPr>
          <p:nvPr/>
        </p:nvPicPr>
        <p:blipFill>
          <a:blip r:embed="rId2"/>
          <a:stretch>
            <a:fillRect/>
          </a:stretch>
        </p:blipFill>
        <p:spPr>
          <a:xfrm flipH="1">
            <a:off x="1739900" y="3206750"/>
            <a:ext cx="154724" cy="717262"/>
          </a:xfrm>
          <a:prstGeom prst="rect">
            <a:avLst/>
          </a:prstGeom>
        </p:spPr>
      </p:pic>
      <p:pic>
        <p:nvPicPr>
          <p:cNvPr id="32" name="Picture 31">
            <a:extLst>
              <a:ext uri="{FF2B5EF4-FFF2-40B4-BE49-F238E27FC236}">
                <a16:creationId xmlns:a16="http://schemas.microsoft.com/office/drawing/2014/main" id="{5B39CAEC-580D-F24B-B4B8-AF65253881C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2248388" y="-101891"/>
            <a:ext cx="337646" cy="345400"/>
          </a:xfrm>
          <a:prstGeom prst="rect">
            <a:avLst/>
          </a:prstGeom>
        </p:spPr>
      </p:pic>
      <p:pic>
        <p:nvPicPr>
          <p:cNvPr id="25" name="Picture 24">
            <a:extLst>
              <a:ext uri="{FF2B5EF4-FFF2-40B4-BE49-F238E27FC236}">
                <a16:creationId xmlns:a16="http://schemas.microsoft.com/office/drawing/2014/main" id="{8C952654-2C00-EECF-4DC6-AE3D8E37684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2984736" y="-24976"/>
            <a:ext cx="337646" cy="345400"/>
          </a:xfrm>
          <a:prstGeom prst="rect">
            <a:avLst/>
          </a:prstGeom>
        </p:spPr>
      </p:pic>
      <p:pic>
        <p:nvPicPr>
          <p:cNvPr id="22" name="Picture 21">
            <a:extLst>
              <a:ext uri="{FF2B5EF4-FFF2-40B4-BE49-F238E27FC236}">
                <a16:creationId xmlns:a16="http://schemas.microsoft.com/office/drawing/2014/main" id="{2396F638-734A-9BEC-822D-212A86E00A8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7750984" y="458"/>
            <a:ext cx="337646" cy="345400"/>
          </a:xfrm>
          <a:prstGeom prst="rect">
            <a:avLst/>
          </a:prstGeom>
        </p:spPr>
      </p:pic>
      <p:pic>
        <p:nvPicPr>
          <p:cNvPr id="21" name="Picture 20">
            <a:extLst>
              <a:ext uri="{FF2B5EF4-FFF2-40B4-BE49-F238E27FC236}">
                <a16:creationId xmlns:a16="http://schemas.microsoft.com/office/drawing/2014/main" id="{4EA1152E-1C84-CBB0-814D-D1614FC7B1B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7048608" y="254422"/>
            <a:ext cx="337646" cy="345400"/>
          </a:xfrm>
          <a:prstGeom prst="rect">
            <a:avLst/>
          </a:prstGeom>
        </p:spPr>
      </p:pic>
      <p:pic>
        <p:nvPicPr>
          <p:cNvPr id="19" name="Google Shape;468;p35">
            <a:extLst>
              <a:ext uri="{FF2B5EF4-FFF2-40B4-BE49-F238E27FC236}">
                <a16:creationId xmlns:a16="http://schemas.microsoft.com/office/drawing/2014/main" id="{9F99F372-C478-0C17-4F95-D42B276EA02A}"/>
              </a:ext>
            </a:extLst>
          </p:cNvPr>
          <p:cNvPicPr preferRelativeResize="0"/>
          <p:nvPr/>
        </p:nvPicPr>
        <p:blipFill>
          <a:blip r:embed="rId5">
            <a:alphaModFix/>
          </a:blip>
          <a:stretch>
            <a:fillRect/>
          </a:stretch>
        </p:blipFill>
        <p:spPr>
          <a:xfrm>
            <a:off x="8151210" y="456245"/>
            <a:ext cx="218194" cy="253014"/>
          </a:xfrm>
          <a:prstGeom prst="rect">
            <a:avLst/>
          </a:prstGeom>
          <a:noFill/>
          <a:ln>
            <a:noFill/>
          </a:ln>
        </p:spPr>
      </p:pic>
      <p:sp>
        <p:nvSpPr>
          <p:cNvPr id="18" name="Google Shape;450;p35">
            <a:extLst>
              <a:ext uri="{FF2B5EF4-FFF2-40B4-BE49-F238E27FC236}">
                <a16:creationId xmlns:a16="http://schemas.microsoft.com/office/drawing/2014/main" id="{A0310C0B-5D56-AC9B-C777-F0F1867DE886}"/>
              </a:ext>
            </a:extLst>
          </p:cNvPr>
          <p:cNvSpPr txBox="1">
            <a:spLocks/>
          </p:cNvSpPr>
          <p:nvPr/>
        </p:nvSpPr>
        <p:spPr>
          <a:xfrm>
            <a:off x="3204633" y="11443"/>
            <a:ext cx="2734734" cy="800189"/>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ermanent Marker"/>
              <a:buNone/>
              <a:defRPr sz="6000" b="0" i="0" u="none" strike="noStrike" cap="none">
                <a:solidFill>
                  <a:schemeClr val="dk1"/>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GB" sz="4000" dirty="0">
                <a:solidFill>
                  <a:srgbClr val="8C6646"/>
                </a:solidFill>
                <a:latin typeface="Forte" panose="03060902040502070203" charset="0"/>
                <a:cs typeface="Forte" panose="03060902040502070203" charset="0"/>
                <a:sym typeface="+mn-ea"/>
              </a:rPr>
              <a:t>Snapshots</a:t>
            </a:r>
            <a:endParaRPr lang="en-IN" altLang="en-GB" sz="4000" dirty="0">
              <a:solidFill>
                <a:srgbClr val="8C6646"/>
              </a:solidFill>
              <a:latin typeface="Forte" panose="03060902040502070203" charset="0"/>
              <a:cs typeface="Forte" panose="03060902040502070203" charset="0"/>
            </a:endParaRPr>
          </a:p>
        </p:txBody>
      </p:sp>
      <p:pic>
        <p:nvPicPr>
          <p:cNvPr id="2" name="Google Shape;1186;p61">
            <a:extLst>
              <a:ext uri="{FF2B5EF4-FFF2-40B4-BE49-F238E27FC236}">
                <a16:creationId xmlns:a16="http://schemas.microsoft.com/office/drawing/2014/main" id="{75A1C9ED-08C8-D6ED-991C-9DAB6F995416}"/>
              </a:ext>
            </a:extLst>
          </p:cNvPr>
          <p:cNvPicPr preferRelativeResize="0"/>
          <p:nvPr/>
        </p:nvPicPr>
        <p:blipFill rotWithShape="1">
          <a:blip r:embed="rId6"/>
          <a:srcRect l="8725" b="16867"/>
          <a:stretch>
            <a:fillRect/>
          </a:stretch>
        </p:blipFill>
        <p:spPr>
          <a:xfrm>
            <a:off x="6827300" y="104001"/>
            <a:ext cx="313420" cy="200312"/>
          </a:xfrm>
          <a:prstGeom prst="rect">
            <a:avLst/>
          </a:prstGeom>
          <a:noFill/>
          <a:ln>
            <a:noFill/>
          </a:ln>
        </p:spPr>
      </p:pic>
      <p:pic>
        <p:nvPicPr>
          <p:cNvPr id="4" name="Google Shape;1186;p61">
            <a:extLst>
              <a:ext uri="{FF2B5EF4-FFF2-40B4-BE49-F238E27FC236}">
                <a16:creationId xmlns:a16="http://schemas.microsoft.com/office/drawing/2014/main" id="{B7C5E8D5-1CC9-D0B6-C5EE-92ABA6EBE833}"/>
              </a:ext>
            </a:extLst>
          </p:cNvPr>
          <p:cNvPicPr preferRelativeResize="0"/>
          <p:nvPr/>
        </p:nvPicPr>
        <p:blipFill rotWithShape="1">
          <a:blip r:embed="rId6"/>
          <a:srcRect l="8725" b="16867"/>
          <a:stretch>
            <a:fillRect/>
          </a:stretch>
        </p:blipFill>
        <p:spPr>
          <a:xfrm>
            <a:off x="1662216" y="-129503"/>
            <a:ext cx="313420" cy="200312"/>
          </a:xfrm>
          <a:prstGeom prst="rect">
            <a:avLst/>
          </a:prstGeom>
          <a:noFill/>
          <a:ln>
            <a:noFill/>
          </a:ln>
        </p:spPr>
      </p:pic>
      <p:pic>
        <p:nvPicPr>
          <p:cNvPr id="5" name="Google Shape;448;p35">
            <a:extLst>
              <a:ext uri="{FF2B5EF4-FFF2-40B4-BE49-F238E27FC236}">
                <a16:creationId xmlns:a16="http://schemas.microsoft.com/office/drawing/2014/main" id="{F8E75B98-4AC4-31D6-0FEA-2B7C98768DDA}"/>
              </a:ext>
            </a:extLst>
          </p:cNvPr>
          <p:cNvPicPr preferRelativeResize="0"/>
          <p:nvPr/>
        </p:nvPicPr>
        <p:blipFill>
          <a:blip r:embed="rId7"/>
          <a:stretch>
            <a:fillRect/>
          </a:stretch>
        </p:blipFill>
        <p:spPr>
          <a:xfrm>
            <a:off x="8338596" y="264910"/>
            <a:ext cx="321282" cy="382670"/>
          </a:xfrm>
          <a:prstGeom prst="rect">
            <a:avLst/>
          </a:prstGeom>
          <a:noFill/>
          <a:ln>
            <a:noFill/>
          </a:ln>
        </p:spPr>
      </p:pic>
      <p:pic>
        <p:nvPicPr>
          <p:cNvPr id="6" name="Google Shape;448;p35">
            <a:extLst>
              <a:ext uri="{FF2B5EF4-FFF2-40B4-BE49-F238E27FC236}">
                <a16:creationId xmlns:a16="http://schemas.microsoft.com/office/drawing/2014/main" id="{9301F79B-9790-4D4D-64D7-5331B8944A47}"/>
              </a:ext>
            </a:extLst>
          </p:cNvPr>
          <p:cNvPicPr preferRelativeResize="0"/>
          <p:nvPr/>
        </p:nvPicPr>
        <p:blipFill>
          <a:blip r:embed="rId7"/>
          <a:stretch>
            <a:fillRect/>
          </a:stretch>
        </p:blipFill>
        <p:spPr>
          <a:xfrm>
            <a:off x="481716" y="376410"/>
            <a:ext cx="321282" cy="382670"/>
          </a:xfrm>
          <a:prstGeom prst="rect">
            <a:avLst/>
          </a:prstGeom>
          <a:noFill/>
          <a:ln>
            <a:noFill/>
          </a:ln>
        </p:spPr>
      </p:pic>
      <p:pic>
        <p:nvPicPr>
          <p:cNvPr id="7" name="Google Shape;468;p35">
            <a:extLst>
              <a:ext uri="{FF2B5EF4-FFF2-40B4-BE49-F238E27FC236}">
                <a16:creationId xmlns:a16="http://schemas.microsoft.com/office/drawing/2014/main" id="{009F56BC-874C-066C-979E-69E2EDECFF6B}"/>
              </a:ext>
            </a:extLst>
          </p:cNvPr>
          <p:cNvPicPr preferRelativeResize="0"/>
          <p:nvPr/>
        </p:nvPicPr>
        <p:blipFill>
          <a:blip r:embed="rId5">
            <a:alphaModFix/>
          </a:blip>
          <a:stretch>
            <a:fillRect/>
          </a:stretch>
        </p:blipFill>
        <p:spPr>
          <a:xfrm>
            <a:off x="663831" y="314124"/>
            <a:ext cx="218194" cy="253014"/>
          </a:xfrm>
          <a:prstGeom prst="rect">
            <a:avLst/>
          </a:prstGeom>
          <a:noFill/>
          <a:ln>
            <a:noFill/>
          </a:ln>
        </p:spPr>
      </p:pic>
      <p:pic>
        <p:nvPicPr>
          <p:cNvPr id="8" name="Picture 6">
            <a:extLst>
              <a:ext uri="{FF2B5EF4-FFF2-40B4-BE49-F238E27FC236}">
                <a16:creationId xmlns:a16="http://schemas.microsoft.com/office/drawing/2014/main" id="{ED292442-0534-6405-2DF0-E307543419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62202" flipH="1">
            <a:off x="602659" y="338881"/>
            <a:ext cx="311642" cy="548594"/>
          </a:xfrm>
          <a:prstGeom prst="rect">
            <a:avLst/>
          </a:prstGeom>
        </p:spPr>
      </p:pic>
      <p:pic>
        <p:nvPicPr>
          <p:cNvPr id="9" name="Picture 10">
            <a:extLst>
              <a:ext uri="{FF2B5EF4-FFF2-40B4-BE49-F238E27FC236}">
                <a16:creationId xmlns:a16="http://schemas.microsoft.com/office/drawing/2014/main" id="{6D4A8162-DB98-C5C3-A963-404AC860F63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9790232">
            <a:off x="8307511" y="141565"/>
            <a:ext cx="411544" cy="715728"/>
          </a:xfrm>
          <a:prstGeom prst="rect">
            <a:avLst/>
          </a:prstGeom>
        </p:spPr>
      </p:pic>
      <p:pic>
        <p:nvPicPr>
          <p:cNvPr id="10" name="Picture 14">
            <a:extLst>
              <a:ext uri="{FF2B5EF4-FFF2-40B4-BE49-F238E27FC236}">
                <a16:creationId xmlns:a16="http://schemas.microsoft.com/office/drawing/2014/main" id="{244AF260-F02F-7071-63EA-11E3B544553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259976" y="673843"/>
            <a:ext cx="821758" cy="720158"/>
          </a:xfrm>
          <a:prstGeom prst="rect">
            <a:avLst/>
          </a:prstGeom>
        </p:spPr>
      </p:pic>
      <p:pic>
        <p:nvPicPr>
          <p:cNvPr id="11" name="Picture 18">
            <a:extLst>
              <a:ext uri="{FF2B5EF4-FFF2-40B4-BE49-F238E27FC236}">
                <a16:creationId xmlns:a16="http://schemas.microsoft.com/office/drawing/2014/main" id="{2E5D9A8D-3E66-0C65-EDE6-8571720A660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238300" y="647580"/>
            <a:ext cx="821758" cy="720158"/>
          </a:xfrm>
          <a:prstGeom prst="rect">
            <a:avLst/>
          </a:prstGeom>
        </p:spPr>
      </p:pic>
      <p:pic>
        <p:nvPicPr>
          <p:cNvPr id="12" name="Picture 8">
            <a:extLst>
              <a:ext uri="{FF2B5EF4-FFF2-40B4-BE49-F238E27FC236}">
                <a16:creationId xmlns:a16="http://schemas.microsoft.com/office/drawing/2014/main" id="{9CC7EBA0-AB7F-1936-80DF-FAFC12B24E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7304756" y="4240581"/>
            <a:ext cx="2267260" cy="1092406"/>
          </a:xfrm>
          <a:prstGeom prst="rect">
            <a:avLst/>
          </a:prstGeom>
        </p:spPr>
      </p:pic>
      <p:pic>
        <p:nvPicPr>
          <p:cNvPr id="13" name="Picture 7">
            <a:extLst>
              <a:ext uri="{FF2B5EF4-FFF2-40B4-BE49-F238E27FC236}">
                <a16:creationId xmlns:a16="http://schemas.microsoft.com/office/drawing/2014/main" id="{4B5DC1CC-DB1D-3456-D06E-B2C49E3410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7762" y="4174039"/>
            <a:ext cx="2267260" cy="1092406"/>
          </a:xfrm>
          <a:prstGeom prst="rect">
            <a:avLst/>
          </a:prstGeom>
        </p:spPr>
      </p:pic>
      <p:pic>
        <p:nvPicPr>
          <p:cNvPr id="14" name="Picture 2">
            <a:extLst>
              <a:ext uri="{FF2B5EF4-FFF2-40B4-BE49-F238E27FC236}">
                <a16:creationId xmlns:a16="http://schemas.microsoft.com/office/drawing/2014/main" id="{ED573B6F-2F28-42A5-5BD2-C0B1DEE0AB24}"/>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43519" r="44350"/>
          <a:stretch/>
        </p:blipFill>
        <p:spPr>
          <a:xfrm flipH="1">
            <a:off x="-428019" y="-252919"/>
            <a:ext cx="4215717" cy="5790534"/>
          </a:xfrm>
          <a:prstGeom prst="rect">
            <a:avLst/>
          </a:prstGeom>
        </p:spPr>
      </p:pic>
      <p:pic>
        <p:nvPicPr>
          <p:cNvPr id="15" name="Picture 2">
            <a:extLst>
              <a:ext uri="{FF2B5EF4-FFF2-40B4-BE49-F238E27FC236}">
                <a16:creationId xmlns:a16="http://schemas.microsoft.com/office/drawing/2014/main" id="{C1E95909-0B3D-535F-F1E3-A4AF4A37BFB9}"/>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50181" t="52225" r="14840"/>
          <a:stretch/>
        </p:blipFill>
        <p:spPr>
          <a:xfrm flipH="1">
            <a:off x="6439300" y="-252919"/>
            <a:ext cx="3132716" cy="5790534"/>
          </a:xfrm>
          <a:prstGeom prst="rect">
            <a:avLst/>
          </a:prstGeom>
        </p:spPr>
      </p:pic>
      <p:pic>
        <p:nvPicPr>
          <p:cNvPr id="16" name="Picture 15">
            <a:extLst>
              <a:ext uri="{FF2B5EF4-FFF2-40B4-BE49-F238E27FC236}">
                <a16:creationId xmlns:a16="http://schemas.microsoft.com/office/drawing/2014/main" id="{7E38BF64-A76B-DA82-AB45-06D3B4DD5BA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304756" y="-260384"/>
            <a:ext cx="1066316" cy="816216"/>
          </a:xfrm>
          <a:prstGeom prst="rect">
            <a:avLst/>
          </a:prstGeom>
        </p:spPr>
      </p:pic>
      <p:pic>
        <p:nvPicPr>
          <p:cNvPr id="17" name="Picture 19">
            <a:extLst>
              <a:ext uri="{FF2B5EF4-FFF2-40B4-BE49-F238E27FC236}">
                <a16:creationId xmlns:a16="http://schemas.microsoft.com/office/drawing/2014/main" id="{0351A18F-76FE-95FC-87FE-41CC36B2E05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052964" y="-237443"/>
            <a:ext cx="1066316" cy="816216"/>
          </a:xfrm>
          <a:prstGeom prst="rect">
            <a:avLst/>
          </a:prstGeom>
        </p:spPr>
      </p:pic>
      <p:pic>
        <p:nvPicPr>
          <p:cNvPr id="3" name="Picture 2">
            <a:extLst>
              <a:ext uri="{FF2B5EF4-FFF2-40B4-BE49-F238E27FC236}">
                <a16:creationId xmlns:a16="http://schemas.microsoft.com/office/drawing/2014/main" id="{B7415A8E-FAA5-4D71-43B9-D4B6A9EBBF5B}"/>
              </a:ext>
            </a:extLst>
          </p:cNvPr>
          <p:cNvPicPr>
            <a:picLocks noChangeAspect="1"/>
          </p:cNvPicPr>
          <p:nvPr/>
        </p:nvPicPr>
        <p:blipFill>
          <a:blip r:embed="rId18"/>
          <a:stretch>
            <a:fillRect/>
          </a:stretch>
        </p:blipFill>
        <p:spPr>
          <a:xfrm>
            <a:off x="774596" y="834044"/>
            <a:ext cx="7594808" cy="3802662"/>
          </a:xfrm>
          <a:prstGeom prst="rect">
            <a:avLst/>
          </a:prstGeom>
        </p:spPr>
      </p:pic>
      <p:pic>
        <p:nvPicPr>
          <p:cNvPr id="20" name="Picture 22">
            <a:extLst>
              <a:ext uri="{FF2B5EF4-FFF2-40B4-BE49-F238E27FC236}">
                <a16:creationId xmlns:a16="http://schemas.microsoft.com/office/drawing/2014/main" id="{90282942-6080-E20A-A06E-F7E82C6333FC}"/>
              </a:ext>
            </a:extLst>
          </p:cNvPr>
          <p:cNvPicPr>
            <a:picLocks noChangeAspect="1"/>
          </p:cNvPicPr>
          <p:nvPr/>
        </p:nvPicPr>
        <p:blipFill rotWithShape="1">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l="63807"/>
          <a:stretch/>
        </p:blipFill>
        <p:spPr>
          <a:xfrm>
            <a:off x="8375041" y="615449"/>
            <a:ext cx="1121242" cy="2818402"/>
          </a:xfrm>
          <a:prstGeom prst="rect">
            <a:avLst/>
          </a:prstGeom>
        </p:spPr>
      </p:pic>
      <p:pic>
        <p:nvPicPr>
          <p:cNvPr id="23" name="Picture 22">
            <a:extLst>
              <a:ext uri="{FF2B5EF4-FFF2-40B4-BE49-F238E27FC236}">
                <a16:creationId xmlns:a16="http://schemas.microsoft.com/office/drawing/2014/main" id="{34A8D04B-AD8D-36A6-50B0-563A5C78773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8496256" y="610865"/>
            <a:ext cx="337646" cy="345400"/>
          </a:xfrm>
          <a:prstGeom prst="rect">
            <a:avLst/>
          </a:prstGeom>
        </p:spPr>
      </p:pic>
      <p:pic>
        <p:nvPicPr>
          <p:cNvPr id="24" name="Picture 23">
            <a:extLst>
              <a:ext uri="{FF2B5EF4-FFF2-40B4-BE49-F238E27FC236}">
                <a16:creationId xmlns:a16="http://schemas.microsoft.com/office/drawing/2014/main" id="{C33B96F2-8397-F9EB-972B-25C5751BA92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8859153" y="938494"/>
            <a:ext cx="337646" cy="345400"/>
          </a:xfrm>
          <a:prstGeom prst="rect">
            <a:avLst/>
          </a:prstGeom>
        </p:spPr>
      </p:pic>
      <p:sp>
        <p:nvSpPr>
          <p:cNvPr id="26" name="Google Shape;1025;p57">
            <a:extLst>
              <a:ext uri="{FF2B5EF4-FFF2-40B4-BE49-F238E27FC236}">
                <a16:creationId xmlns:a16="http://schemas.microsoft.com/office/drawing/2014/main" id="{36E6E98D-C608-7548-D8EA-18B8B8BBD389}"/>
              </a:ext>
            </a:extLst>
          </p:cNvPr>
          <p:cNvSpPr txBox="1">
            <a:spLocks/>
          </p:cNvSpPr>
          <p:nvPr/>
        </p:nvSpPr>
        <p:spPr>
          <a:xfrm>
            <a:off x="2406316" y="4649004"/>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Fig 11. Home Page of Crop Guard Website </a:t>
            </a:r>
          </a:p>
        </p:txBody>
      </p:sp>
    </p:spTree>
    <p:extLst>
      <p:ext uri="{BB962C8B-B14F-4D97-AF65-F5344CB8AC3E}">
        <p14:creationId xmlns:p14="http://schemas.microsoft.com/office/powerpoint/2010/main" val="139425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0.00018 0.00432 L -0.00018 0.00432 C -0.00348 0.00926 -0.00834 0.01234 -0.01025 0.01913 C -0.01337 0.03024 -0.01025 0.02067 -0.01441 0.02993 C -0.0191 0.03981 -0.01927 0.04012 -0.02205 0.04784 C -0.0224 0.0503 -0.0224 0.05308 -0.02292 0.05555 C -0.02327 0.05709 -0.02414 0.05833 -0.02466 0.05987 C -0.025 0.06142 -0.02518 0.06296 -0.02552 0.0645 C -0.02605 0.06635 -0.02657 0.06851 -0.02726 0.07037 C -0.02743 0.07253 -0.02761 0.07438 -0.02796 0.07654 C -0.02848 0.07963 -0.02969 0.08549 -0.02969 0.08549 C -0.03004 0.0895 -0.03021 0.09351 -0.03056 0.09753 C -0.03091 0.10123 -0.03125 0.10463 -0.03143 0.10802 C -0.03177 0.11605 -0.03195 0.12407 -0.0323 0.1324 C -0.03195 0.14166 -0.03212 0.15154 -0.03143 0.1608 C -0.03125 0.16265 -0.03021 0.16388 -0.02969 0.16543 C -0.02813 0.17067 -0.02726 0.17469 -0.02639 0.18055 C -0.02587 0.18302 -0.02587 0.18549 -0.02552 0.18796 C -0.025 0.19105 -0.02431 0.19382 -0.02379 0.19691 C -0.02344 0.19907 -0.02327 0.20123 -0.02292 0.20308 C -0.0224 0.20617 -0.02171 0.20895 -0.02118 0.21203 C -0.02014 0.22006 -0.02101 0.21635 -0.01875 0.22253 C -0.01667 0.23703 -0.01806 0.23117 -0.01528 0.24074 C -0.01511 0.2429 -0.01493 0.24475 -0.01441 0.24691 C -0.01407 0.24938 -0.0132 0.25185 -0.01285 0.25432 C -0.01233 0.25679 -0.0125 0.25956 -0.01198 0.26172 C -0.01129 0.26512 -0.01025 0.2679 -0.00938 0.27098 C -0.00903 0.27222 -0.00886 0.27407 -0.00851 0.2753 C -0.00834 0.27901 -0.00799 0.2824 -0.00764 0.28611 C -0.00747 0.28796 -0.00695 0.28981 -0.00695 0.29197 C -0.00608 0.30216 -0.00521 0.32222 -0.00521 0.32222 C -0.00573 0.33919 -0.00556 0.34166 -0.00695 0.35524 C -0.00712 0.35771 -0.0073 0.36049 -0.00764 0.36296 C -0.0099 0.37592 -0.00851 0.36543 -0.01111 0.375 C -0.01146 0.37623 -0.01164 0.37777 -0.01198 0.37932 C -0.0125 0.38179 -0.0132 0.38426 -0.01372 0.38703 C -0.01424 0.38981 -0.01441 0.39321 -0.01528 0.39598 C -0.01598 0.39753 -0.0165 0.39907 -0.01702 0.40061 C -0.01771 0.40246 -0.01806 0.40463 -0.01875 0.40648 C -0.0191 0.40771 -0.01997 0.40833 -0.02049 0.40956 C -0.02171 0.41296 -0.02205 0.41697 -0.02379 0.42006 C -0.02448 0.42129 -0.02552 0.42222 -0.02639 0.42314 C -0.02657 0.42469 -0.02674 0.42623 -0.02726 0.42777 C -0.02796 0.42993 -0.03177 0.43426 -0.0323 0.43518 C -0.03282 0.43672 -0.03316 0.43827 -0.03403 0.43981 C -0.03473 0.44105 -0.03594 0.44135 -0.03646 0.44259 C -0.03698 0.44382 -0.03698 0.44567 -0.03733 0.44722 C -0.03785 0.44876 -0.03837 0.4503 -0.03907 0.45185 C -0.0415 0.45648 -0.04497 0.45956 -0.04671 0.46543 C -0.04723 0.46728 -0.04775 0.46944 -0.04827 0.47129 C -0.04931 0.47438 -0.05174 0.48024 -0.05174 0.48024 C -0.05348 0.49321 -0.05122 0.47932 -0.05504 0.49228 C -0.05608 0.49567 -0.05677 0.49938 -0.05764 0.50308 C -0.05886 0.50802 -0.05868 0.50895 -0.05938 0.51512 C -0.06094 0.52777 -0.05955 0.51327 -0.06111 0.53148 C -0.06198 0.56203 -0.06233 0.5574 -0.06111 0.58734 C -0.06094 0.59105 -0.06059 0.59444 -0.06025 0.59784 C -0.05973 0.60092 -0.05886 0.60401 -0.05851 0.60709 C -0.05816 0.60895 -0.05747 0.61543 -0.05677 0.61759 C -0.05643 0.61913 -0.05573 0.62067 -0.05504 0.62191 C -0.05313 0.63672 -0.05556 0.61851 -0.05348 0.63549 C -0.05313 0.63765 -0.05296 0.63981 -0.05261 0.64166 C -0.05209 0.64382 -0.05139 0.64567 -0.05087 0.64753 C -0.05052 0.64907 -0.05052 0.65061 -0.05 0.65216 C -0.04966 0.6537 -0.04879 0.65493 -0.04827 0.65679 C -0.04775 0.65926 -0.0474 0.66172 -0.04671 0.66419 C -0.0441 0.67253 -0.04341 0.67314 -0.03993 0.67932 L -0.0382 0.68827 C -0.03768 0.69135 -0.0375 0.69475 -0.03646 0.69753 L -0.03473 0.70185 C -0.03403 0.70771 -0.03386 0.70987 -0.0323 0.71543 C -0.03125 0.71913 -0.03004 0.72253 -0.02882 0.72592 C -0.0283 0.73055 -0.02796 0.73518 -0.02726 0.7395 C -0.02466 0.75463 -0.02622 0.73672 -0.02466 0.75154 C -0.02396 0.75864 -0.02414 0.76203 -0.02292 0.76821 C -0.0224 0.77098 -0.01962 0.7824 -0.01962 0.78487 L -0.01962 0.81358 L -0.01702 0.81358 " pathEditMode="relative" ptsTypes="AAAAAAAAAAAAAAAAAAAAAAAAAAAAAAAAAAAAAAAAAAAAAAAAAAAAAAAAAAAAAAAAAAAAAAAAAAAAAA">
                                      <p:cBhvr>
                                        <p:cTn id="6" dur="20000" fill="hold"/>
                                        <p:tgtEl>
                                          <p:spTgt spid="8"/>
                                        </p:tgtEl>
                                        <p:attrNameLst>
                                          <p:attrName>ppt_x</p:attrName>
                                          <p:attrName>ppt_y</p:attrName>
                                        </p:attrNameLst>
                                      </p:cBhvr>
                                    </p:animMotion>
                                  </p:childTnLst>
                                </p:cTn>
                              </p:par>
                              <p:par>
                                <p:cTn id="7" presetID="8" presetClass="emph" presetSubtype="0" repeatCount="indefinite" fill="hold" nodeType="withEffect">
                                  <p:stCondLst>
                                    <p:cond delay="0"/>
                                  </p:stCondLst>
                                  <p:childTnLst>
                                    <p:animRot by="5400000">
                                      <p:cBhvr>
                                        <p:cTn id="8" dur="20000" fill="hold"/>
                                        <p:tgtEl>
                                          <p:spTgt spid="8"/>
                                        </p:tgtEl>
                                        <p:attrNameLst>
                                          <p:attrName>r</p:attrName>
                                        </p:attrNameLst>
                                      </p:cBhvr>
                                    </p:animRot>
                                  </p:childTnLst>
                                </p:cTn>
                              </p:par>
                              <p:par>
                                <p:cTn id="9" presetID="0" presetClass="path" presetSubtype="0" repeatCount="indefinite" fill="hold" nodeType="withEffect">
                                  <p:stCondLst>
                                    <p:cond delay="6500"/>
                                  </p:stCondLst>
                                  <p:childTnLst>
                                    <p:animMotion origin="layout" path="M -0.00139 -0.00123 L -0.00139 -0.00123 C -0.00139 -3.82716E-6 -0.00035 0.0284 0.00069 0.03426 C 0.00104 0.03642 0.00208 0.03797 0.00278 0.03982 C 0.00312 0.04352 0.00312 0.04753 0.00382 0.05093 C 0.00417 0.05309 0.00555 0.05432 0.0059 0.05649 C 0.0066 0.06081 0.0066 0.06544 0.00694 0.06976 C 0.00781 0.10926 0.00903 0.11791 0.00694 0.15216 C 0.00694 0.15371 0.00538 0.16328 0.00486 0.16513 C 0.00434 0.16729 0.00347 0.16883 0.00278 0.17068 C 0.00208 0.17315 0.00156 0.17593 0.00069 0.1784 C -0.00017 0.18056 -0.00156 0.18179 -0.00243 0.18395 C -0.01267 0.20803 -0.00156 0.18272 -0.00677 0.19877 C -0.00764 0.20155 -0.00886 0.20371 -0.0099 0.20649 C -0.01059 0.20803 -0.01129 0.21019 -0.01198 0.21204 C -0.01215 0.21235 -0.02101 0.23334 -0.02257 0.23642 C -0.02535 0.24136 -0.02656 0.24291 -0.02882 0.24939 C -0.02969 0.25186 -0.03021 0.25432 -0.0309 0.25679 C -0.03351 0.27531 -0.02986 0.25278 -0.03524 0.27192 C -0.03594 0.27408 -0.03577 0.27686 -0.03629 0.27932 C -0.03698 0.28303 -0.03767 0.28673 -0.03837 0.29044 C -0.03993 0.29939 -0.04184 0.30772 -0.04254 0.31667 C -0.04392 0.33365 -0.04323 0.32562 -0.04462 0.34105 C -0.04392 0.3642 -0.04358 0.38735 -0.04254 0.41019 C -0.04254 0.41297 -0.04202 0.41544 -0.04149 0.41791 C -0.04097 0.42037 -0.04011 0.42284 -0.03941 0.42531 C -0.03681 0.44877 -0.04063 0.41976 -0.03524 0.44414 C -0.03073 0.46389 -0.03906 0.4426 -0.02986 0.46266 C -0.02917 0.46574 -0.02882 0.46914 -0.02778 0.47192 C -0.02691 0.4747 -0.0257 0.47686 -0.02465 0.47963 C -0.02344 0.48272 -0.0224 0.48581 -0.02153 0.48889 C -0.02066 0.49198 -0.01997 0.49507 -0.01945 0.49815 C -0.01892 0.5 -0.01892 0.50216 -0.0184 0.50402 C -0.01754 0.50649 -0.01615 0.50895 -0.01511 0.51142 C -0.01476 0.5176 -0.01476 0.52408 -0.01406 0.52994 C -0.01372 0.53272 -0.0125 0.53488 -0.01198 0.53766 C -0.01146 0.54105 -0.01129 0.54507 -0.01094 0.54877 C -0.01007 0.55741 -0.0099 0.55772 -0.00886 0.56574 C -0.00851 0.57624 -0.00781 0.58673 -0.00781 0.59753 C -0.00781 0.61852 -0.00833 0.63982 -0.00886 0.66111 C -0.00886 0.66358 -0.01059 0.68581 -0.01094 0.6892 C -0.01163 0.69692 -0.01302 0.70618 -0.01406 0.71358 C -0.01476 0.71791 -0.01563 0.72223 -0.01615 0.72655 C -0.01702 0.73241 -0.01719 0.73766 -0.0184 0.74352 C -0.02188 0.76235 -0.01892 0.74383 -0.02257 0.76019 C -0.02448 0.76914 -0.02448 0.77253 -0.02674 0.78087 C -0.02761 0.78395 -0.02882 0.78704 -0.02986 0.79013 C -0.03021 0.79321 -0.03056 0.79661 -0.0309 0.7997 C -0.03316 0.81389 -0.03316 0.80649 -0.03316 0.81266 L -0.03212 0.82778 L -0.03212 0.82778 " pathEditMode="relative" ptsTypes="AAAAAAAAAAAAAAAAAAAAAAAAAAAAAAAAAAAAAAAAAAAAAAAAAAA">
                                      <p:cBhvr>
                                        <p:cTn id="10" dur="20000" fill="hold"/>
                                        <p:tgtEl>
                                          <p:spTgt spid="7"/>
                                        </p:tgtEl>
                                        <p:attrNameLst>
                                          <p:attrName>ppt_x</p:attrName>
                                          <p:attrName>ppt_y</p:attrName>
                                        </p:attrNameLst>
                                      </p:cBhvr>
                                    </p:animMotion>
                                  </p:childTnLst>
                                </p:cTn>
                              </p:par>
                              <p:par>
                                <p:cTn id="11" presetID="8" presetClass="emph" presetSubtype="0" repeatCount="indefinite" fill="hold" nodeType="withEffect">
                                  <p:stCondLst>
                                    <p:cond delay="6500"/>
                                  </p:stCondLst>
                                  <p:childTnLst>
                                    <p:animRot by="5400000">
                                      <p:cBhvr>
                                        <p:cTn id="12" dur="20000" fill="hold"/>
                                        <p:tgtEl>
                                          <p:spTgt spid="7"/>
                                        </p:tgtEl>
                                        <p:attrNameLst>
                                          <p:attrName>r</p:attrName>
                                        </p:attrNameLst>
                                      </p:cBhvr>
                                    </p:animRot>
                                  </p:childTnLst>
                                </p:cTn>
                              </p:par>
                              <p:par>
                                <p:cTn id="13" presetID="0" presetClass="path" presetSubtype="0" repeatCount="indefinite" fill="hold" nodeType="withEffect">
                                  <p:stCondLst>
                                    <p:cond delay="13000"/>
                                  </p:stCondLst>
                                  <p:childTnLst>
                                    <p:animMotion origin="layout" path="M 0.00347 0.00401 L 0.00347 0.00401 C 0.00382 0.02314 0.00382 0.04259 0.00451 0.06172 C 0.00451 0.06388 0.00521 0.06543 0.00555 0.06759 C 0.00608 0.07129 0.00625 0.075 0.0066 0.0787 C 0.00729 0.08456 0.00764 0.08641 0.00868 0.09166 C 0.00903 0.09629 0.00937 0.10061 0.00972 0.10493 C 0.01007 0.11049 0.01024 0.11604 0.01076 0.1216 C 0.01094 0.12438 0.01163 0.12685 0.0118 0.12932 C 0.01233 0.13302 0.01233 0.13672 0.01285 0.14043 C 0.01337 0.14382 0.01424 0.1466 0.01493 0.14969 C 0.01528 0.15493 0.01562 0.15987 0.01597 0.16481 C 0.01632 0.1679 0.01719 0.17098 0.01719 0.17407 C 0.01719 0.18364 0.01649 0.1929 0.01597 0.20216 C 0.0158 0.20555 0.01458 0.22376 0.01389 0.22839 C 0.01337 0.23209 0.01233 0.2358 0.0118 0.2395 C 0.01146 0.24259 0.01111 0.24598 0.01076 0.24907 C 0.01007 0.25617 0.01007 0.25987 0.00868 0.26574 C 0.00312 0.28888 0.00972 0.26018 0.00451 0.27901 C 0.00399 0.28055 0.00399 0.28271 0.00347 0.28456 C 0.00278 0.28641 0.00191 0.28827 0.00139 0.29012 C 0.00017 0.29321 -0.00052 0.2966 -0.00191 0.29938 C -0.00261 0.30123 -0.00399 0.30185 -0.00504 0.30339 C -0.01163 0.32283 -0.00469 0.30432 -0.01129 0.31821 C -0.01215 0.32006 -0.0125 0.32222 -0.01337 0.32376 C -0.01458 0.32592 -0.01615 0.32746 -0.01754 0.32932 C -0.02274 0.34321 -0.01979 0.33796 -0.02604 0.34629 C -0.02847 0.35895 -0.02517 0.34537 -0.03021 0.35555 C -0.03889 0.37314 -0.03056 0.36203 -0.03767 0.37067 C -0.03837 0.37376 -0.03872 0.37716 -0.03976 0.37993 C -0.04566 0.39722 -0.0408 0.36728 -0.04705 0.40061 C -0.04879 0.40956 -0.05035 0.41728 -0.05122 0.42685 C -0.05261 0.44104 -0.05191 0.43425 -0.0533 0.44722 C -0.05365 0.45432 -0.05434 0.46111 -0.05434 0.4679 C -0.05434 0.48827 -0.05382 0.48703 -0.05226 0.50154 C -0.05191 0.50524 -0.05191 0.50925 -0.05122 0.51296 C -0.05017 0.52006 -0.04774 0.52685 -0.04601 0.53333 C -0.04549 0.53518 -0.04531 0.53703 -0.04497 0.53888 C -0.04462 0.54135 -0.04445 0.54413 -0.04392 0.5466 C -0.0434 0.54845 -0.04236 0.55 -0.04184 0.55216 C -0.04097 0.55524 -0.04028 0.55833 -0.03976 0.56141 C -0.03924 0.56327 -0.03924 0.56543 -0.03872 0.56697 C -0.0375 0.57037 -0.03576 0.57345 -0.03438 0.57654 C -0.03177 0.59104 -0.03386 0.58487 -0.02813 0.59506 C -0.025 0.62932 -0.02934 0.59104 -0.025 0.61203 C -0.02431 0.61512 -0.02431 0.61821 -0.02396 0.62129 C -0.02326 0.62623 -0.0224 0.63117 -0.02188 0.63641 C -0.02101 0.64197 -0.02049 0.64753 -0.01979 0.65308 C -0.0191 0.65709 -0.01823 0.66049 -0.01754 0.6645 C -0.01684 0.66944 -0.01615 0.67438 -0.01545 0.67932 C -0.01511 0.6824 -0.01511 0.6858 -0.01441 0.68858 C -0.01389 0.69135 -0.01302 0.69351 -0.01233 0.69629 C -0.01163 0.69938 -0.01094 0.70246 -0.01024 0.70555 C -0.0099 0.70802 -0.00886 0.71944 -0.00816 0.72253 C -0.00764 0.725 -0.0066 0.72716 -0.00608 0.72993 C -0.00347 0.74074 -0.00695 0.73024 -0.00295 0.74104 C -0.00278 0.74259 -0.00156 0.75709 -0.00087 0.75987 C 1.11111E-6 0.76265 0.00139 0.76481 0.00243 0.76728 C 0.00347 0.77037 0.00451 0.77345 0.00555 0.77654 C 0.0059 0.77901 0.00625 0.78179 0.0066 0.78425 C 0.00694 0.78611 0.00729 0.78796 0.00764 0.78981 C 0.00799 0.79228 0.00799 0.79506 0.00868 0.79722 C 0.00885 0.79783 0.00937 0.79722 0.00972 0.79722 L 0.00555 0.81049 " pathEditMode="relative" ptsTypes="AAAAAAAAAAAAAAAAAAAAAAAAAAAAAAAAAAAAAAAAAAAAAAAAAAAAAAAAAAAAAAAA">
                                      <p:cBhvr>
                                        <p:cTn id="14" dur="20000" fill="hold"/>
                                        <p:tgtEl>
                                          <p:spTgt spid="6"/>
                                        </p:tgtEl>
                                        <p:attrNameLst>
                                          <p:attrName>ppt_x</p:attrName>
                                          <p:attrName>ppt_y</p:attrName>
                                        </p:attrNameLst>
                                      </p:cBhvr>
                                    </p:animMotion>
                                  </p:childTnLst>
                                </p:cTn>
                              </p:par>
                              <p:par>
                                <p:cTn id="15" presetID="8" presetClass="emph" presetSubtype="0" fill="hold" nodeType="withEffect">
                                  <p:stCondLst>
                                    <p:cond delay="13000"/>
                                  </p:stCondLst>
                                  <p:childTnLst>
                                    <p:animRot by="5400000">
                                      <p:cBhvr>
                                        <p:cTn id="16" dur="2000" fill="hold"/>
                                        <p:tgtEl>
                                          <p:spTgt spid="6"/>
                                        </p:tgtEl>
                                        <p:attrNameLst>
                                          <p:attrName>r</p:attrName>
                                        </p:attrNameLst>
                                      </p:cBhvr>
                                    </p:animRot>
                                  </p:childTnLst>
                                </p:cTn>
                              </p:par>
                              <p:par>
                                <p:cTn id="17" presetID="0" presetClass="path" presetSubtype="0" repeatCount="indefinite" fill="hold" nodeType="withEffect">
                                  <p:stCondLst>
                                    <p:cond delay="0"/>
                                  </p:stCondLst>
                                  <p:childTnLst>
                                    <p:animMotion origin="layout" path="M 1.82146E-17 0 L 1.82146E-17 0 C 0.00243 0.00525 0.00503 0.01019 0.00729 0.01574 C 0.01111 0.02562 0.00451 0.01636 0.01042 0.02809 C 0.01163 0.03056 0.01319 0.0321 0.01458 0.03364 C 0.01493 0.03549 0.0151 0.03735 0.01563 0.03889 C 0.02413 0.06142 0.01892 0.0463 0.02517 0.05864 C 0.02622 0.0608 0.02708 0.06389 0.0283 0.06574 C 0.02951 0.0679 0.03108 0.06944 0.03247 0.07099 C 0.03455 0.07377 0.03819 0.07716 0.03993 0.07994 C 0.04774 0.09321 0.03872 0.08241 0.04618 0.09074 C 0.04688 0.09321 0.0474 0.09599 0.04826 0.09784 C 0.04931 0.1 0.05104 0.10093 0.05156 0.10309 C 0.05295 0.10895 0.0526 0.11543 0.05365 0.1213 L 0.0559 0.13179 C 0.05556 0.14907 0.05556 0.16667 0.05469 0.18364 C 0.05451 0.18796 0.05347 0.19198 0.0526 0.19599 C 0.05139 0.20278 0.05017 0.20926 0.04826 0.21574 C 0.04635 0.22315 0.0434 0.22963 0.04201 0.23735 C 0.04132 0.24074 0.04063 0.24444 0.03993 0.24784 C 0.03924 0.25062 0.03837 0.25247 0.03785 0.25494 C 0.03733 0.25741 0.03715 0.25988 0.03681 0.26235 C 0.03611 0.26512 0.03524 0.26821 0.03455 0.27099 C 0.0342 0.27593 0.03438 0.28086 0.03351 0.28549 C 0.03264 0.29074 0.02587 0.31327 0.02517 0.31605 C 0.02326 0.32191 0.02049 0.32747 0.01892 0.33364 C 0.01563 0.34599 0.01319 0.35864 0.01042 0.3713 C 0.00938 0.37593 0.00851 0.38056 0.00729 0.38549 C 0.00625 0.38951 0.00503 0.39352 0.00417 0.39784 C 0.00313 0.40247 0.00278 0.40741 0.00208 0.41235 C 0.00174 0.41914 0.00069 0.42623 0.00104 0.43364 C 0.00156 0.4537 0.00278 0.48549 0.00625 0.50864 C 0.00712 0.51481 0.00833 0.52068 0.00938 0.52654 C 0.01441 0.55772 0.00816 0.52469 0.01458 0.5534 C 0.01545 0.55679 0.0158 0.5608 0.01667 0.56389 C 0.01788 0.56821 0.01962 0.57222 0.02101 0.57654 C 0.02813 0.59938 0.02205 0.58272 0.02934 0.60154 C 0.03003 0.60525 0.03056 0.60864 0.03142 0.61235 C 0.03698 0.63272 0.03455 0.61636 0.03889 0.63735 C 0.03906 0.63858 0.04236 0.65926 0.0441 0.6642 C 0.04479 0.66605 0.04618 0.66759 0.04722 0.66944 C 0.04965 0.6784 0.04965 0.67963 0.0526 0.6892 C 0.05365 0.69198 0.05486 0.69506 0.0559 0.69784 C 0.05694 0.70154 0.05764 0.70525 0.05903 0.70864 C 0.06146 0.71512 0.06458 0.72068 0.06736 0.72654 C 0.06875 0.72932 0.07049 0.7321 0.07153 0.73519 C 0.07257 0.73827 0.07344 0.74167 0.07483 0.74444 C 0.07622 0.74784 0.07847 0.75 0.08003 0.7534 C 0.08125 0.75586 0.08194 0.75957 0.08316 0.76204 C 0.08438 0.76481 0.08611 0.76667 0.08733 0.76914 C 0.08976 0.77438 0.09132 0.78056 0.09375 0.78549 C 0.09826 0.79537 0.10417 0.8037 0.10851 0.81389 C 0.11233 0.82284 0.11406 0.82623 0.11701 0.83549 C 0.11806 0.83889 0.1191 0.84259 0.12014 0.84599 C 0.12222 0.85216 0.12396 0.85586 0.12535 0.86235 C 0.13056 0.88426 0.12465 0.86327 0.12969 0.87994 C 0.13003 0.88457 0.13003 0.88981 0.13073 0.89444 C 0.13125 0.89938 0.13368 0.90926 0.1349 0.9142 C 0.13663 0.9321 0.13542 0.9213 0.13906 0.9463 C 0.14028 0.95432 0.13906 0.95154 0.14115 0.95494 L 0.14774 0.99414 L 0.14774 0.99969 " pathEditMode="relative" rAng="0" ptsTypes="AAAAAAAAAAAAAAAAAAAAAAAAAAAAAAAAAAAAAAAAAAAAAAAAAAAAAAAAAAAAAA">
                                      <p:cBhvr>
                                        <p:cTn id="18" dur="10000" fill="hold"/>
                                        <p:tgtEl>
                                          <p:spTgt spid="4"/>
                                        </p:tgtEl>
                                        <p:attrNameLst>
                                          <p:attrName>ppt_x</p:attrName>
                                          <p:attrName>ppt_y</p:attrName>
                                        </p:attrNameLst>
                                      </p:cBhvr>
                                      <p:rCtr x="7378" y="50000"/>
                                    </p:animMotion>
                                  </p:childTnLst>
                                </p:cTn>
                              </p:par>
                              <p:par>
                                <p:cTn id="19" presetID="0" presetClass="path" presetSubtype="0" repeatCount="indefinite" fill="hold" nodeType="withEffect">
                                  <p:stCondLst>
                                    <p:cond delay="0"/>
                                  </p:stCondLst>
                                  <p:childTnLst>
                                    <p:animMotion origin="layout" path="M -0.00591 0.00309 L -0.00591 0.00309 C -0.0073 0.00587 -0.01268 0.0176 -0.01546 0.02161 C -0.0165 0.02315 -0.01771 0.02408 -0.01858 0.02531 C -0.0198 0.02717 -0.02066 0.02933 -0.02171 0.03087 C -0.02639 0.03704 -0.02639 0.03642 -0.03125 0.03859 C -0.0323 0.04044 -0.03316 0.04291 -0.03438 0.04414 C -0.03559 0.04538 -0.03716 0.04538 -0.03855 0.04599 C -0.04601 0.0497 -0.03646 0.04661 -0.04914 0.0497 C -0.05053 0.05093 -0.05191 0.05247 -0.0533 0.0534 C -0.05434 0.05433 -0.05539 0.05463 -0.05643 0.05525 C -0.05816 0.05649 -0.0599 0.05803 -0.06181 0.05896 C -0.06285 0.05988 -0.06389 0.06019 -0.06494 0.06112 C -0.06632 0.06204 -0.06771 0.06328 -0.0691 0.06482 C -0.07119 0.06698 -0.07466 0.07161 -0.07639 0.07408 C -0.07674 0.07655 -0.07726 0.07902 -0.07744 0.08149 C -0.07796 0.08457 -0.07813 0.08766 -0.07848 0.09105 C -0.07917 0.09599 -0.08073 0.10587 -0.08073 0.10587 C -0.08039 0.11914 -0.08056 0.1321 -0.07969 0.14507 C -0.07813 0.16605 -0.0757 0.1676 -0.07223 0.18642 C -0.07084 0.19352 -0.0698 0.20031 -0.06806 0.2071 C -0.06667 0.21204 -0.06494 0.21667 -0.06389 0.22192 C -0.06094 0.23457 -0.06268 0.2284 -0.05851 0.24075 C -0.05816 0.24321 -0.05816 0.24568 -0.05747 0.24815 C -0.05695 0.25031 -0.05608 0.25186 -0.05539 0.25371 C -0.05434 0.25679 -0.0533 0.25988 -0.05226 0.26297 C -0.05157 0.26544 -0.05087 0.26821 -0.05018 0.27068 C -0.04914 0.27377 -0.04792 0.27686 -0.04705 0.27994 C -0.04619 0.28241 -0.04566 0.28488 -0.04497 0.28735 C -0.04393 0.29075 -0.04271 0.29352 -0.04167 0.29692 C -0.04098 0.2997 -0.04046 0.30309 -0.03959 0.30618 C -0.03733 0.31389 -0.03403 0.32068 -0.0323 0.32871 C -0.0316 0.33179 -0.03073 0.33488 -0.03021 0.33797 C -0.02865 0.34661 -0.02605 0.3642 -0.02605 0.3642 C -0.02414 0.3926 -0.02275 0.39784 -0.025 0.42593 C -0.0257 0.43642 -0.03021 0.46142 -0.0323 0.47099 C -0.03386 0.47778 -0.03594 0.48457 -0.0375 0.49136 C -0.03872 0.4963 -0.03994 0.50124 -0.04063 0.50649 C -0.04167 0.51204 -0.04132 0.51821 -0.04289 0.52315 C -0.04792 0.54044 -0.05382 0.55679 -0.06059 0.57192 C -0.06216 0.575 -0.06372 0.57778 -0.06494 0.58118 C -0.0665 0.58612 -0.06754 0.59136 -0.0691 0.5963 C -0.07483 0.61513 -0.06615 0.58149 -0.07431 0.61328 C -0.07553 0.6176 -0.07622 0.62223 -0.07744 0.62624 C -0.07865 0.62963 -0.08039 0.63241 -0.08178 0.6355 C -0.08247 0.63951 -0.08299 0.64321 -0.08386 0.64692 C -0.08577 0.65556 -0.09011 0.67315 -0.09011 0.67315 C -0.09358 0.70926 -0.09184 0.68673 -0.09011 0.76297 C -0.08994 0.76852 -0.08941 0.77408 -0.08907 0.77963 C -0.0875 0.80741 -0.08889 0.79167 -0.08698 0.81142 C -0.08733 0.82284 -0.08716 0.83426 -0.08803 0.84538 C -0.0882 0.84754 -0.08976 0.84877 -0.09011 0.85093 C -0.09115 0.85556 -0.08994 0.86266 -0.09219 0.86575 C -0.09827 0.87377 -0.09601 0.87007 -0.10174 0.88272 C -0.10417 0.88828 -0.10591 0.89507 -0.10903 0.89939 C -0.11962 0.91482 -0.12084 0.9142 -0.12796 0.93334 L -0.13212 0.94445 C -0.13351 0.95402 -0.13282 0.94939 -0.13421 0.95772 L -0.13108 0.95556 " pathEditMode="relative" ptsTypes="AAAAAAAAAAAAAAAAAAAAAAAAAAAAAAAAAAAAAAAAAAAAAAAAAAAAAAAAAAA">
                                      <p:cBhvr>
                                        <p:cTn id="20" dur="10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8">
            <a:extLst>
              <a:ext uri="{FF2B5EF4-FFF2-40B4-BE49-F238E27FC236}">
                <a16:creationId xmlns:a16="http://schemas.microsoft.com/office/drawing/2014/main" id="{42C558D5-BD61-84FE-54F8-52664274E499}"/>
              </a:ext>
            </a:extLst>
          </p:cNvPr>
          <p:cNvPicPr>
            <a:picLocks noChangeAspect="1"/>
          </p:cNvPicPr>
          <p:nvPr/>
        </p:nvPicPr>
        <p:blipFill>
          <a:blip r:embed="rId2"/>
          <a:srcRect/>
          <a:stretch>
            <a:fillRect/>
          </a:stretch>
        </p:blipFill>
        <p:spPr>
          <a:xfrm flipH="1">
            <a:off x="9169087" y="3883552"/>
            <a:ext cx="318336" cy="1284858"/>
          </a:xfrm>
          <a:prstGeom prst="rect">
            <a:avLst/>
          </a:prstGeom>
        </p:spPr>
      </p:pic>
      <p:pic>
        <p:nvPicPr>
          <p:cNvPr id="28" name="Picture 27" descr="download-removebg-preview">
            <a:extLst>
              <a:ext uri="{FF2B5EF4-FFF2-40B4-BE49-F238E27FC236}">
                <a16:creationId xmlns:a16="http://schemas.microsoft.com/office/drawing/2014/main" id="{8657EADB-8FCF-EBC6-15C0-9BB784D859CA}"/>
              </a:ext>
            </a:extLst>
          </p:cNvPr>
          <p:cNvPicPr>
            <a:picLocks noChangeAspect="1"/>
          </p:cNvPicPr>
          <p:nvPr/>
        </p:nvPicPr>
        <p:blipFill>
          <a:blip r:embed="rId3"/>
          <a:stretch>
            <a:fillRect/>
          </a:stretch>
        </p:blipFill>
        <p:spPr>
          <a:xfrm flipH="1">
            <a:off x="32992" y="2713846"/>
            <a:ext cx="1450975" cy="1703070"/>
          </a:xfrm>
          <a:prstGeom prst="rect">
            <a:avLst/>
          </a:prstGeom>
        </p:spPr>
      </p:pic>
      <p:pic>
        <p:nvPicPr>
          <p:cNvPr id="20" name="Picture 22">
            <a:extLst>
              <a:ext uri="{FF2B5EF4-FFF2-40B4-BE49-F238E27FC236}">
                <a16:creationId xmlns:a16="http://schemas.microsoft.com/office/drawing/2014/main" id="{DEBACE2F-2F20-8A8C-32F5-F85C7E6162D7}"/>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63807"/>
          <a:stretch/>
        </p:blipFill>
        <p:spPr>
          <a:xfrm>
            <a:off x="7678481" y="3203844"/>
            <a:ext cx="45720" cy="114926"/>
          </a:xfrm>
          <a:prstGeom prst="rect">
            <a:avLst/>
          </a:prstGeom>
        </p:spPr>
      </p:pic>
      <p:pic>
        <p:nvPicPr>
          <p:cNvPr id="21" name="Picture 20">
            <a:extLst>
              <a:ext uri="{FF2B5EF4-FFF2-40B4-BE49-F238E27FC236}">
                <a16:creationId xmlns:a16="http://schemas.microsoft.com/office/drawing/2014/main" id="{76A605F3-27BC-2792-6491-640BC028112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2121388" y="-355891"/>
            <a:ext cx="337646" cy="345400"/>
          </a:xfrm>
          <a:prstGeom prst="rect">
            <a:avLst/>
          </a:prstGeom>
        </p:spPr>
      </p:pic>
      <p:pic>
        <p:nvPicPr>
          <p:cNvPr id="22" name="Picture 21">
            <a:extLst>
              <a:ext uri="{FF2B5EF4-FFF2-40B4-BE49-F238E27FC236}">
                <a16:creationId xmlns:a16="http://schemas.microsoft.com/office/drawing/2014/main" id="{63C56B86-C4BB-1F65-23EE-E903BC1DCC9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2984736" y="-355176"/>
            <a:ext cx="337646" cy="345400"/>
          </a:xfrm>
          <a:prstGeom prst="rect">
            <a:avLst/>
          </a:prstGeom>
        </p:spPr>
      </p:pic>
      <p:pic>
        <p:nvPicPr>
          <p:cNvPr id="23" name="Picture 22">
            <a:extLst>
              <a:ext uri="{FF2B5EF4-FFF2-40B4-BE49-F238E27FC236}">
                <a16:creationId xmlns:a16="http://schemas.microsoft.com/office/drawing/2014/main" id="{7DCC9E73-201F-C66A-6308-13C4AC853B2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7623984" y="-329742"/>
            <a:ext cx="337646" cy="345400"/>
          </a:xfrm>
          <a:prstGeom prst="rect">
            <a:avLst/>
          </a:prstGeom>
        </p:spPr>
      </p:pic>
      <p:pic>
        <p:nvPicPr>
          <p:cNvPr id="24" name="Picture 23">
            <a:extLst>
              <a:ext uri="{FF2B5EF4-FFF2-40B4-BE49-F238E27FC236}">
                <a16:creationId xmlns:a16="http://schemas.microsoft.com/office/drawing/2014/main" id="{FA053343-42D9-1250-20F9-D79FF62641E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6921608" y="-75778"/>
            <a:ext cx="337646" cy="345400"/>
          </a:xfrm>
          <a:prstGeom prst="rect">
            <a:avLst/>
          </a:prstGeom>
        </p:spPr>
      </p:pic>
      <p:pic>
        <p:nvPicPr>
          <p:cNvPr id="25" name="Picture 24">
            <a:extLst>
              <a:ext uri="{FF2B5EF4-FFF2-40B4-BE49-F238E27FC236}">
                <a16:creationId xmlns:a16="http://schemas.microsoft.com/office/drawing/2014/main" id="{90BCA574-1402-B4D6-9780-547E7CF3E48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8369256" y="280665"/>
            <a:ext cx="337646" cy="345400"/>
          </a:xfrm>
          <a:prstGeom prst="rect">
            <a:avLst/>
          </a:prstGeom>
        </p:spPr>
      </p:pic>
      <p:pic>
        <p:nvPicPr>
          <p:cNvPr id="26" name="Picture 25">
            <a:extLst>
              <a:ext uri="{FF2B5EF4-FFF2-40B4-BE49-F238E27FC236}">
                <a16:creationId xmlns:a16="http://schemas.microsoft.com/office/drawing/2014/main" id="{5638FB36-098C-006D-9A7F-1F87A3D6AEF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88" b="23055" l="68784" r="99865">
                        <a14:foregroundMark x1="72703" y1="2305" x2="75405" y2="3170"/>
                        <a14:foregroundMark x1="84189" y1="13977" x2="89459" y2="16427"/>
                        <a14:foregroundMark x1="95946" y1="6052" x2="97297" y2="13977"/>
                        <a14:foregroundMark x1="82432" y1="19308" x2="87432" y2="18876"/>
                        <a14:foregroundMark x1="95270" y1="10375" x2="99865" y2="8790"/>
                        <a14:foregroundMark x1="83514" y1="20605" x2="89459" y2="18012"/>
                        <a14:foregroundMark x1="71081" y1="7781" x2="77297" y2="6772"/>
                        <a14:foregroundMark x1="72568" y1="576" x2="73919" y2="2450"/>
                        <a14:foregroundMark x1="82703" y1="13256" x2="84324" y2="17003"/>
                        <a14:foregroundMark x1="96622" y1="3170" x2="98784" y2="8069"/>
                        <a14:foregroundMark x1="82703" y1="20317" x2="86351" y2="23055"/>
                        <a14:foregroundMark x1="68784" y1="5476" x2="70541" y2="8213"/>
                        <a14:backgroundMark x1="71622" y1="22046" x2="72568" y2="21182"/>
                        <a14:backgroundMark x1="68919" y1="15994" x2="73378" y2="20893"/>
                        <a14:backgroundMark x1="69459" y1="19885" x2="75270" y2="22767"/>
                        <a14:backgroundMark x1="71622" y1="17435" x2="74054" y2="22622"/>
                      </a14:backgroundRemoval>
                    </a14:imgEffect>
                    <a14:imgEffect>
                      <a14:colorTemperature colorTemp="11200"/>
                    </a14:imgEffect>
                    <a14:imgEffect>
                      <a14:saturation sat="400000"/>
                    </a14:imgEffect>
                  </a14:imgLayer>
                </a14:imgProps>
              </a:ext>
            </a:extLst>
          </a:blip>
          <a:srcRect l="67708" r="21593" b="88330"/>
          <a:stretch/>
        </p:blipFill>
        <p:spPr>
          <a:xfrm>
            <a:off x="8986071" y="493908"/>
            <a:ext cx="337646" cy="345400"/>
          </a:xfrm>
          <a:prstGeom prst="rect">
            <a:avLst/>
          </a:prstGeom>
        </p:spPr>
      </p:pic>
      <p:sp>
        <p:nvSpPr>
          <p:cNvPr id="18" name="Google Shape;450;p35">
            <a:extLst>
              <a:ext uri="{FF2B5EF4-FFF2-40B4-BE49-F238E27FC236}">
                <a16:creationId xmlns:a16="http://schemas.microsoft.com/office/drawing/2014/main" id="{A0310C0B-5D56-AC9B-C777-F0F1867DE886}"/>
              </a:ext>
            </a:extLst>
          </p:cNvPr>
          <p:cNvSpPr txBox="1">
            <a:spLocks/>
          </p:cNvSpPr>
          <p:nvPr/>
        </p:nvSpPr>
        <p:spPr>
          <a:xfrm>
            <a:off x="3204633" y="11443"/>
            <a:ext cx="2734734" cy="800189"/>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ermanent Marker"/>
              <a:buNone/>
              <a:defRPr sz="6000" b="0" i="0" u="none" strike="noStrike" cap="none">
                <a:solidFill>
                  <a:schemeClr val="dk1"/>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GB" sz="4000" dirty="0">
                <a:solidFill>
                  <a:srgbClr val="8C6646"/>
                </a:solidFill>
                <a:latin typeface="Forte" panose="03060902040502070203" charset="0"/>
                <a:cs typeface="Forte" panose="03060902040502070203" charset="0"/>
                <a:sym typeface="+mn-ea"/>
              </a:rPr>
              <a:t>Snapshots</a:t>
            </a:r>
            <a:endParaRPr lang="en-IN" altLang="en-GB" sz="4000" dirty="0">
              <a:solidFill>
                <a:srgbClr val="8C6646"/>
              </a:solidFill>
              <a:latin typeface="Forte" panose="03060902040502070203" charset="0"/>
              <a:cs typeface="Forte" panose="03060902040502070203" charset="0"/>
            </a:endParaRPr>
          </a:p>
        </p:txBody>
      </p:sp>
      <p:pic>
        <p:nvPicPr>
          <p:cNvPr id="2" name="Google Shape;468;p35">
            <a:extLst>
              <a:ext uri="{FF2B5EF4-FFF2-40B4-BE49-F238E27FC236}">
                <a16:creationId xmlns:a16="http://schemas.microsoft.com/office/drawing/2014/main" id="{A3DC8CA0-4278-EE12-F676-F849A41F17B5}"/>
              </a:ext>
            </a:extLst>
          </p:cNvPr>
          <p:cNvPicPr preferRelativeResize="0"/>
          <p:nvPr/>
        </p:nvPicPr>
        <p:blipFill>
          <a:blip r:embed="rId8">
            <a:alphaModFix/>
          </a:blip>
          <a:stretch>
            <a:fillRect/>
          </a:stretch>
        </p:blipFill>
        <p:spPr>
          <a:xfrm>
            <a:off x="8151210" y="456245"/>
            <a:ext cx="218194" cy="253014"/>
          </a:xfrm>
          <a:prstGeom prst="rect">
            <a:avLst/>
          </a:prstGeom>
          <a:noFill/>
          <a:ln>
            <a:noFill/>
          </a:ln>
        </p:spPr>
      </p:pic>
      <p:pic>
        <p:nvPicPr>
          <p:cNvPr id="4" name="Google Shape;1186;p61">
            <a:extLst>
              <a:ext uri="{FF2B5EF4-FFF2-40B4-BE49-F238E27FC236}">
                <a16:creationId xmlns:a16="http://schemas.microsoft.com/office/drawing/2014/main" id="{3C63FF53-D372-4BFB-D447-2AF485EAE85B}"/>
              </a:ext>
            </a:extLst>
          </p:cNvPr>
          <p:cNvPicPr preferRelativeResize="0"/>
          <p:nvPr/>
        </p:nvPicPr>
        <p:blipFill rotWithShape="1">
          <a:blip r:embed="rId9"/>
          <a:srcRect l="8725" b="16867"/>
          <a:stretch>
            <a:fillRect/>
          </a:stretch>
        </p:blipFill>
        <p:spPr>
          <a:xfrm>
            <a:off x="6827300" y="104001"/>
            <a:ext cx="313420" cy="200312"/>
          </a:xfrm>
          <a:prstGeom prst="rect">
            <a:avLst/>
          </a:prstGeom>
          <a:noFill/>
          <a:ln>
            <a:noFill/>
          </a:ln>
        </p:spPr>
      </p:pic>
      <p:pic>
        <p:nvPicPr>
          <p:cNvPr id="5" name="Google Shape;1186;p61">
            <a:extLst>
              <a:ext uri="{FF2B5EF4-FFF2-40B4-BE49-F238E27FC236}">
                <a16:creationId xmlns:a16="http://schemas.microsoft.com/office/drawing/2014/main" id="{1ABC3D0A-981D-F1C1-9897-A33F7EFEB02D}"/>
              </a:ext>
            </a:extLst>
          </p:cNvPr>
          <p:cNvPicPr preferRelativeResize="0"/>
          <p:nvPr/>
        </p:nvPicPr>
        <p:blipFill rotWithShape="1">
          <a:blip r:embed="rId9"/>
          <a:srcRect l="8725" b="16867"/>
          <a:stretch>
            <a:fillRect/>
          </a:stretch>
        </p:blipFill>
        <p:spPr>
          <a:xfrm>
            <a:off x="1662216" y="-129503"/>
            <a:ext cx="313420" cy="200312"/>
          </a:xfrm>
          <a:prstGeom prst="rect">
            <a:avLst/>
          </a:prstGeom>
          <a:noFill/>
          <a:ln>
            <a:noFill/>
          </a:ln>
        </p:spPr>
      </p:pic>
      <p:pic>
        <p:nvPicPr>
          <p:cNvPr id="6" name="Google Shape;448;p35">
            <a:extLst>
              <a:ext uri="{FF2B5EF4-FFF2-40B4-BE49-F238E27FC236}">
                <a16:creationId xmlns:a16="http://schemas.microsoft.com/office/drawing/2014/main" id="{F98E8BDF-02F9-74EC-3B52-1ABD653F48D9}"/>
              </a:ext>
            </a:extLst>
          </p:cNvPr>
          <p:cNvPicPr preferRelativeResize="0"/>
          <p:nvPr/>
        </p:nvPicPr>
        <p:blipFill>
          <a:blip r:embed="rId10"/>
          <a:stretch>
            <a:fillRect/>
          </a:stretch>
        </p:blipFill>
        <p:spPr>
          <a:xfrm>
            <a:off x="8338596" y="264910"/>
            <a:ext cx="321282" cy="382670"/>
          </a:xfrm>
          <a:prstGeom prst="rect">
            <a:avLst/>
          </a:prstGeom>
          <a:noFill/>
          <a:ln>
            <a:noFill/>
          </a:ln>
        </p:spPr>
      </p:pic>
      <p:pic>
        <p:nvPicPr>
          <p:cNvPr id="7" name="Google Shape;448;p35">
            <a:extLst>
              <a:ext uri="{FF2B5EF4-FFF2-40B4-BE49-F238E27FC236}">
                <a16:creationId xmlns:a16="http://schemas.microsoft.com/office/drawing/2014/main" id="{58390129-4B31-2AE1-1738-D187776C44CE}"/>
              </a:ext>
            </a:extLst>
          </p:cNvPr>
          <p:cNvPicPr preferRelativeResize="0"/>
          <p:nvPr/>
        </p:nvPicPr>
        <p:blipFill>
          <a:blip r:embed="rId10"/>
          <a:stretch>
            <a:fillRect/>
          </a:stretch>
        </p:blipFill>
        <p:spPr>
          <a:xfrm>
            <a:off x="481716" y="376410"/>
            <a:ext cx="321282" cy="382670"/>
          </a:xfrm>
          <a:prstGeom prst="rect">
            <a:avLst/>
          </a:prstGeom>
          <a:noFill/>
          <a:ln>
            <a:noFill/>
          </a:ln>
        </p:spPr>
      </p:pic>
      <p:pic>
        <p:nvPicPr>
          <p:cNvPr id="8" name="Google Shape;468;p35">
            <a:extLst>
              <a:ext uri="{FF2B5EF4-FFF2-40B4-BE49-F238E27FC236}">
                <a16:creationId xmlns:a16="http://schemas.microsoft.com/office/drawing/2014/main" id="{675BE73E-E12A-875E-10C4-F687C439303D}"/>
              </a:ext>
            </a:extLst>
          </p:cNvPr>
          <p:cNvPicPr preferRelativeResize="0"/>
          <p:nvPr/>
        </p:nvPicPr>
        <p:blipFill>
          <a:blip r:embed="rId8">
            <a:alphaModFix/>
          </a:blip>
          <a:stretch>
            <a:fillRect/>
          </a:stretch>
        </p:blipFill>
        <p:spPr>
          <a:xfrm>
            <a:off x="663831" y="314124"/>
            <a:ext cx="218194" cy="253014"/>
          </a:xfrm>
          <a:prstGeom prst="rect">
            <a:avLst/>
          </a:prstGeom>
          <a:noFill/>
          <a:ln>
            <a:noFill/>
          </a:ln>
        </p:spPr>
      </p:pic>
      <p:pic>
        <p:nvPicPr>
          <p:cNvPr id="9" name="Picture 6">
            <a:extLst>
              <a:ext uri="{FF2B5EF4-FFF2-40B4-BE49-F238E27FC236}">
                <a16:creationId xmlns:a16="http://schemas.microsoft.com/office/drawing/2014/main" id="{EA5975A3-5A6F-F07E-0E93-F8711B1ACC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662202" flipH="1">
            <a:off x="602659" y="338881"/>
            <a:ext cx="311642" cy="548594"/>
          </a:xfrm>
          <a:prstGeom prst="rect">
            <a:avLst/>
          </a:prstGeom>
        </p:spPr>
      </p:pic>
      <p:pic>
        <p:nvPicPr>
          <p:cNvPr id="10" name="Picture 10">
            <a:extLst>
              <a:ext uri="{FF2B5EF4-FFF2-40B4-BE49-F238E27FC236}">
                <a16:creationId xmlns:a16="http://schemas.microsoft.com/office/drawing/2014/main" id="{83FFF525-2951-D3AC-7D8A-98B6A16F565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9790232">
            <a:off x="8307511" y="141565"/>
            <a:ext cx="411544" cy="715728"/>
          </a:xfrm>
          <a:prstGeom prst="rect">
            <a:avLst/>
          </a:prstGeom>
        </p:spPr>
      </p:pic>
      <p:pic>
        <p:nvPicPr>
          <p:cNvPr id="11" name="Picture 14">
            <a:extLst>
              <a:ext uri="{FF2B5EF4-FFF2-40B4-BE49-F238E27FC236}">
                <a16:creationId xmlns:a16="http://schemas.microsoft.com/office/drawing/2014/main" id="{AA795647-D0D4-4306-4DB8-5CBFD375427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259976" y="673843"/>
            <a:ext cx="821758" cy="720158"/>
          </a:xfrm>
          <a:prstGeom prst="rect">
            <a:avLst/>
          </a:prstGeom>
        </p:spPr>
      </p:pic>
      <p:pic>
        <p:nvPicPr>
          <p:cNvPr id="12" name="Picture 18">
            <a:extLst>
              <a:ext uri="{FF2B5EF4-FFF2-40B4-BE49-F238E27FC236}">
                <a16:creationId xmlns:a16="http://schemas.microsoft.com/office/drawing/2014/main" id="{E8353206-BFC3-BCD1-6ADE-1E1204254AF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flipH="1">
            <a:off x="238300" y="647580"/>
            <a:ext cx="821758" cy="720158"/>
          </a:xfrm>
          <a:prstGeom prst="rect">
            <a:avLst/>
          </a:prstGeom>
        </p:spPr>
      </p:pic>
      <p:pic>
        <p:nvPicPr>
          <p:cNvPr id="13" name="Picture 8">
            <a:extLst>
              <a:ext uri="{FF2B5EF4-FFF2-40B4-BE49-F238E27FC236}">
                <a16:creationId xmlns:a16="http://schemas.microsoft.com/office/drawing/2014/main" id="{B3A833D8-3E43-C73D-0F58-ADC32F42943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7304756" y="4240581"/>
            <a:ext cx="2267260" cy="1092406"/>
          </a:xfrm>
          <a:prstGeom prst="rect">
            <a:avLst/>
          </a:prstGeom>
        </p:spPr>
      </p:pic>
      <p:pic>
        <p:nvPicPr>
          <p:cNvPr id="14" name="Picture 7">
            <a:extLst>
              <a:ext uri="{FF2B5EF4-FFF2-40B4-BE49-F238E27FC236}">
                <a16:creationId xmlns:a16="http://schemas.microsoft.com/office/drawing/2014/main" id="{7E95CF1C-CD83-D93B-9E3F-56233D61C93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77762" y="4174039"/>
            <a:ext cx="2267260" cy="1092406"/>
          </a:xfrm>
          <a:prstGeom prst="rect">
            <a:avLst/>
          </a:prstGeom>
        </p:spPr>
      </p:pic>
      <p:pic>
        <p:nvPicPr>
          <p:cNvPr id="15" name="Picture 2">
            <a:extLst>
              <a:ext uri="{FF2B5EF4-FFF2-40B4-BE49-F238E27FC236}">
                <a16:creationId xmlns:a16="http://schemas.microsoft.com/office/drawing/2014/main" id="{EBB840F6-1C98-C41B-505C-0CFD42C46242}"/>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43519" r="44350"/>
          <a:stretch/>
        </p:blipFill>
        <p:spPr>
          <a:xfrm flipH="1">
            <a:off x="-428019" y="-252919"/>
            <a:ext cx="4215717" cy="5790534"/>
          </a:xfrm>
          <a:prstGeom prst="rect">
            <a:avLst/>
          </a:prstGeom>
        </p:spPr>
      </p:pic>
      <p:pic>
        <p:nvPicPr>
          <p:cNvPr id="16" name="Picture 2">
            <a:extLst>
              <a:ext uri="{FF2B5EF4-FFF2-40B4-BE49-F238E27FC236}">
                <a16:creationId xmlns:a16="http://schemas.microsoft.com/office/drawing/2014/main" id="{AE38A057-203F-533F-809A-728EA33FF397}"/>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50181" t="52225" r="14840"/>
          <a:stretch/>
        </p:blipFill>
        <p:spPr>
          <a:xfrm flipH="1">
            <a:off x="6439300" y="-252919"/>
            <a:ext cx="3132716" cy="5790534"/>
          </a:xfrm>
          <a:prstGeom prst="rect">
            <a:avLst/>
          </a:prstGeom>
        </p:spPr>
      </p:pic>
      <p:pic>
        <p:nvPicPr>
          <p:cNvPr id="17" name="Picture 15">
            <a:extLst>
              <a:ext uri="{FF2B5EF4-FFF2-40B4-BE49-F238E27FC236}">
                <a16:creationId xmlns:a16="http://schemas.microsoft.com/office/drawing/2014/main" id="{CE314ED5-0313-E81E-1560-24D92F75954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7304756" y="-260384"/>
            <a:ext cx="1066316" cy="816216"/>
          </a:xfrm>
          <a:prstGeom prst="rect">
            <a:avLst/>
          </a:prstGeom>
        </p:spPr>
      </p:pic>
      <p:pic>
        <p:nvPicPr>
          <p:cNvPr id="19" name="Picture 19">
            <a:extLst>
              <a:ext uri="{FF2B5EF4-FFF2-40B4-BE49-F238E27FC236}">
                <a16:creationId xmlns:a16="http://schemas.microsoft.com/office/drawing/2014/main" id="{2B371B80-4493-820D-598F-FF7BD4FA170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flipH="1">
            <a:off x="1052964" y="-237443"/>
            <a:ext cx="1066316" cy="816216"/>
          </a:xfrm>
          <a:prstGeom prst="rect">
            <a:avLst/>
          </a:prstGeom>
        </p:spPr>
      </p:pic>
      <p:pic>
        <p:nvPicPr>
          <p:cNvPr id="3" name="Picture 2">
            <a:extLst>
              <a:ext uri="{FF2B5EF4-FFF2-40B4-BE49-F238E27FC236}">
                <a16:creationId xmlns:a16="http://schemas.microsoft.com/office/drawing/2014/main" id="{0F3013F9-76DA-066F-931D-80581EF9BB31}"/>
              </a:ext>
            </a:extLst>
          </p:cNvPr>
          <p:cNvPicPr>
            <a:picLocks noChangeAspect="1"/>
          </p:cNvPicPr>
          <p:nvPr/>
        </p:nvPicPr>
        <p:blipFill>
          <a:blip r:embed="rId21"/>
          <a:stretch>
            <a:fillRect/>
          </a:stretch>
        </p:blipFill>
        <p:spPr>
          <a:xfrm>
            <a:off x="779646" y="860262"/>
            <a:ext cx="7584708" cy="3807994"/>
          </a:xfrm>
          <a:prstGeom prst="rect">
            <a:avLst/>
          </a:prstGeom>
        </p:spPr>
      </p:pic>
      <p:sp>
        <p:nvSpPr>
          <p:cNvPr id="29" name="Google Shape;1025;p57">
            <a:extLst>
              <a:ext uri="{FF2B5EF4-FFF2-40B4-BE49-F238E27FC236}">
                <a16:creationId xmlns:a16="http://schemas.microsoft.com/office/drawing/2014/main" id="{6794C931-3332-8DDE-76A1-0B2788A4BA17}"/>
              </a:ext>
            </a:extLst>
          </p:cNvPr>
          <p:cNvSpPr txBox="1">
            <a:spLocks/>
          </p:cNvSpPr>
          <p:nvPr/>
        </p:nvSpPr>
        <p:spPr>
          <a:xfrm>
            <a:off x="2406316" y="4668254"/>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Fig 12. About Page of Crop Guard Website </a:t>
            </a:r>
          </a:p>
        </p:txBody>
      </p:sp>
    </p:spTree>
    <p:extLst>
      <p:ext uri="{BB962C8B-B14F-4D97-AF65-F5344CB8AC3E}">
        <p14:creationId xmlns:p14="http://schemas.microsoft.com/office/powerpoint/2010/main" val="807963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0.02066 -0.05247 L -0.02066 -0.05247 C -0.01927 -0.04537 -0.01857 -0.03765 -0.01614 -0.03117 C -0.01545 -0.02963 -0.01475 -0.02808 -0.01423 -0.02623 C -0.01354 -0.02407 -0.01319 -0.02191 -0.0125 -0.01975 C -0.01163 -0.01728 -0.01059 -0.01543 -0.00972 -0.01296 C -0.00937 -0.0108 -0.0092 -0.00864 -0.00868 -0.00648 C -0.00781 -0.00185 -0.00659 0.00093 -0.00503 0.00494 C -0.00451 0.00988 -0.00416 0.01667 -0.00312 0.02161 C -0.0026 0.02439 -0.00191 0.02686 -0.00139 0.02963 C -0.00087 0.03179 -0.00087 0.03426 -0.00034 0.03642 C -2.77778E-6 0.03858 0.00087 0.04074 0.00139 0.0429 C 0.00209 0.04568 0.00243 0.04846 0.0033 0.05124 C 0.004 0.0534 0.00538 0.05525 0.00608 0.05772 C 0.00799 0.06358 0.00782 0.06636 0.00886 0.07253 C 0.00938 0.07593 0.01094 0.08334 0.01163 0.08581 C 0.01216 0.08735 0.01285 0.08889 0.01337 0.09074 C 0.01615 0.11019 0.01198 0.07932 0.01528 0.10865 C 0.01545 0.1105 0.01598 0.11204 0.01615 0.11358 C 0.0165 0.11574 0.01684 0.11821 0.01719 0.12037 C 0.01858 0.12902 0.01771 0.12161 0.01893 0.13179 C 0.02188 0.15587 0.01945 0.14044 0.02361 0.16297 L 0.02552 0.17284 C 0.0257 0.17469 0.02587 0.17655 0.02639 0.17778 C 0.02709 0.17963 0.02761 0.18118 0.0283 0.18272 C 0.029 0.18488 0.02952 0.18704 0.03004 0.18951 C 0.03056 0.19136 0.03038 0.19414 0.03108 0.19599 C 0.03229 0.20031 0.03455 0.20402 0.03663 0.20741 C 0.03681 0.20957 0.03716 0.21204 0.0375 0.2142 C 0.0382 0.21852 0.03924 0.22284 0.04028 0.22716 C 0.04063 0.2321 0.0408 0.23704 0.04115 0.24198 C 0.0415 0.24599 0.04202 0.24969 0.04202 0.25371 C 0.04202 0.26883 0.04219 0.28426 0.04115 0.29969 C 0.04098 0.3034 0.03924 0.30618 0.03837 0.30957 C 0.03802 0.31111 0.03768 0.31297 0.0375 0.31451 C 0.03716 0.31667 0.03716 0.31914 0.03663 0.32099 C 0.03542 0.325 0.03368 0.32809 0.03195 0.33087 C 0.03108 0.33426 0.03004 0.33735 0.02917 0.34074 C 0.02882 0.34229 0.02882 0.34414 0.0283 0.34568 C 0.02778 0.34723 0.02709 0.34784 0.02639 0.34908 C 0.02327 0.36605 0.0257 0.36019 0.02084 0.36883 C 0.02049 0.37161 0.02049 0.37439 0.01997 0.37716 C 0.01927 0.37994 0.01806 0.38241 0.01719 0.38519 C 0.0165 0.38735 0.01598 0.38982 0.01528 0.39198 C 0.01233 0.40093 0.01424 0.3926 0.01059 0.40494 C 0.01025 0.40649 0.01007 0.40834 0.00973 0.40988 C 0.0092 0.41266 0.00851 0.41544 0.00799 0.41821 C 0.00643 0.42439 0.00625 0.42439 0.00417 0.42963 C 0.00139 0.44507 0.00625 0.41945 0.00052 0.4429 C -0.00034 0.44661 -0.00121 0.45865 -0.00139 0.46111 C -0.00121 0.4642 -0.00191 0.49167 0.00139 0.50062 L 0.0033 0.50556 C 0.00365 0.5071 0.004 0.50865 0.00417 0.5105 C 0.00469 0.51544 0.00452 0.52037 0.00521 0.52531 C 0.00538 0.52747 0.00643 0.52963 0.00695 0.53179 C 0.00764 0.53488 0.00799 0.53858 0.00886 0.54167 C 0.00938 0.54383 0.01007 0.54599 0.01059 0.54815 C 0.01354 0.55741 0.01181 0.54908 0.01528 0.56142 C 0.0158 0.56297 0.0158 0.56482 0.01615 0.56636 C 0.01667 0.56821 0.01754 0.56945 0.01806 0.5713 C 0.01858 0.57284 0.01875 0.57469 0.01893 0.57624 C 0.01927 0.5784 0.01962 0.58056 0.01997 0.58272 C 0.02032 0.5855 0.02049 0.58828 0.02084 0.59105 C 0.02136 0.59445 0.02205 0.59753 0.02275 0.60093 L 0.02361 0.60587 C 0.02396 0.60741 0.02431 0.60926 0.02448 0.61081 L 0.02552 0.61729 C 0.02743 0.65247 0.025 0.61821 0.0283 0.64537 C 0.02865 0.64908 0.02882 0.65309 0.02917 0.65679 C 0.02934 0.65926 0.02986 0.66142 0.03004 0.66358 C 0.02986 0.675 0.02969 0.68673 0.02917 0.69815 C 0.029 0.69969 0.02848 0.70124 0.0283 0.70309 C 0.02778 0.70587 0.02552 0.7213 0.02448 0.72439 C 0.02396 0.72655 0.02309 0.72871 0.02275 0.73087 C 0.02223 0.73303 0.0224 0.7355 0.0217 0.73766 C 0.02101 0.74013 0.01979 0.74198 0.01893 0.74414 C 0.01788 0.74723 0.01736 0.75093 0.01615 0.75402 C 0.01545 0.75587 0.01424 0.7571 0.01337 0.75895 C 0.01094 0.76544 0.01198 0.76513 0.01059 0.77223 C 0.00955 0.77778 0.00816 0.78303 0.00695 0.78858 C 0.00625 0.79229 0.00486 0.79784 0.00417 0.80186 C 0.00348 0.80618 0.00243 0.8105 0.00243 0.81482 L 0.00243 0.82994 L 0.0033 0.82809 " pathEditMode="relative" ptsTypes="AAAAAAAAAAAAAAAAAAAAAAAAAAAAAAAAAAAAAAAAAAAAAAAAAAAAAAAAAAAAAAAAAAAAAAAAAAAAAAAAAAAA">
                                      <p:cBhvr>
                                        <p:cTn id="6" dur="20000" fill="hold"/>
                                        <p:tgtEl>
                                          <p:spTgt spid="10"/>
                                        </p:tgtEl>
                                        <p:attrNameLst>
                                          <p:attrName>ppt_x</p:attrName>
                                          <p:attrName>ppt_y</p:attrName>
                                        </p:attrNameLst>
                                      </p:cBhvr>
                                    </p:animMotion>
                                  </p:childTnLst>
                                </p:cTn>
                              </p:par>
                              <p:par>
                                <p:cTn id="7" presetID="8" presetClass="emph" presetSubtype="0" repeatCount="indefinite" fill="hold" nodeType="withEffect">
                                  <p:stCondLst>
                                    <p:cond delay="0"/>
                                  </p:stCondLst>
                                  <p:childTnLst>
                                    <p:animRot by="-5400000">
                                      <p:cBhvr>
                                        <p:cTn id="8" dur="20000" fill="hold"/>
                                        <p:tgtEl>
                                          <p:spTgt spid="10"/>
                                        </p:tgtEl>
                                        <p:attrNameLst>
                                          <p:attrName>r</p:attrName>
                                        </p:attrNameLst>
                                      </p:cBhvr>
                                    </p:animRot>
                                  </p:childTnLst>
                                </p:cTn>
                              </p:par>
                              <p:par>
                                <p:cTn id="9" presetID="0" presetClass="path" presetSubtype="0" repeatCount="indefinite" fill="hold" nodeType="withEffect">
                                  <p:stCondLst>
                                    <p:cond delay="0"/>
                                  </p:stCondLst>
                                  <p:childTnLst>
                                    <p:animMotion origin="layout" path="M -0.00018 0.00432 L -0.00018 0.00432 C -0.00348 0.00926 -0.00834 0.01234 -0.01025 0.01913 C -0.01337 0.03024 -0.01025 0.02067 -0.01441 0.02993 C -0.0191 0.03981 -0.01927 0.04012 -0.02205 0.04784 C -0.0224 0.0503 -0.0224 0.05308 -0.02292 0.05555 C -0.02327 0.05709 -0.02414 0.05833 -0.02466 0.05987 C -0.025 0.06142 -0.02518 0.06296 -0.02552 0.0645 C -0.02605 0.06635 -0.02657 0.06851 -0.02726 0.07037 C -0.02743 0.07253 -0.02761 0.07438 -0.02796 0.07654 C -0.02848 0.07963 -0.02969 0.08549 -0.02969 0.08549 C -0.03004 0.0895 -0.03021 0.09351 -0.03056 0.09753 C -0.03091 0.10123 -0.03125 0.10463 -0.03143 0.10802 C -0.03177 0.11605 -0.03195 0.12407 -0.0323 0.1324 C -0.03195 0.14166 -0.03212 0.15154 -0.03143 0.1608 C -0.03125 0.16265 -0.03021 0.16388 -0.02969 0.16543 C -0.02813 0.17067 -0.02726 0.17469 -0.02639 0.18055 C -0.02587 0.18302 -0.02587 0.18549 -0.02552 0.18796 C -0.025 0.19105 -0.02431 0.19382 -0.02379 0.19691 C -0.02344 0.19907 -0.02327 0.20123 -0.02292 0.20308 C -0.0224 0.20617 -0.02171 0.20895 -0.02118 0.21203 C -0.02014 0.22006 -0.02101 0.21635 -0.01875 0.22253 C -0.01667 0.23703 -0.01806 0.23117 -0.01528 0.24074 C -0.01511 0.2429 -0.01493 0.24475 -0.01441 0.24691 C -0.01407 0.24938 -0.0132 0.25185 -0.01285 0.25432 C -0.01233 0.25679 -0.0125 0.25956 -0.01198 0.26172 C -0.01129 0.26512 -0.01025 0.2679 -0.00938 0.27098 C -0.00903 0.27222 -0.00886 0.27407 -0.00851 0.2753 C -0.00834 0.27901 -0.00799 0.2824 -0.00764 0.28611 C -0.00747 0.28796 -0.00695 0.28981 -0.00695 0.29197 C -0.00608 0.30216 -0.00521 0.32222 -0.00521 0.32222 C -0.00573 0.33919 -0.00556 0.34166 -0.00695 0.35524 C -0.00712 0.35771 -0.0073 0.36049 -0.00764 0.36296 C -0.0099 0.37592 -0.00851 0.36543 -0.01111 0.375 C -0.01146 0.37623 -0.01164 0.37777 -0.01198 0.37932 C -0.0125 0.38179 -0.0132 0.38426 -0.01372 0.38703 C -0.01424 0.38981 -0.01441 0.39321 -0.01528 0.39598 C -0.01598 0.39753 -0.0165 0.39907 -0.01702 0.40061 C -0.01771 0.40246 -0.01806 0.40463 -0.01875 0.40648 C -0.0191 0.40771 -0.01997 0.40833 -0.02049 0.40956 C -0.02171 0.41296 -0.02205 0.41697 -0.02379 0.42006 C -0.02448 0.42129 -0.02552 0.42222 -0.02639 0.42314 C -0.02657 0.42469 -0.02674 0.42623 -0.02726 0.42777 C -0.02796 0.42993 -0.03177 0.43426 -0.0323 0.43518 C -0.03282 0.43672 -0.03316 0.43827 -0.03403 0.43981 C -0.03473 0.44105 -0.03594 0.44135 -0.03646 0.44259 C -0.03698 0.44382 -0.03698 0.44567 -0.03733 0.44722 C -0.03785 0.44876 -0.03837 0.4503 -0.03907 0.45185 C -0.0415 0.45648 -0.04497 0.45956 -0.04671 0.46543 C -0.04723 0.46728 -0.04775 0.46944 -0.04827 0.47129 C -0.04931 0.47438 -0.05174 0.48024 -0.05174 0.48024 C -0.05348 0.49321 -0.05122 0.47932 -0.05504 0.49228 C -0.05608 0.49567 -0.05677 0.49938 -0.05764 0.50308 C -0.05886 0.50802 -0.05868 0.50895 -0.05938 0.51512 C -0.06094 0.52777 -0.05955 0.51327 -0.06111 0.53148 C -0.06198 0.56203 -0.06233 0.5574 -0.06111 0.58734 C -0.06094 0.59105 -0.06059 0.59444 -0.06025 0.59784 C -0.05973 0.60092 -0.05886 0.60401 -0.05851 0.60709 C -0.05816 0.60895 -0.05747 0.61543 -0.05677 0.61759 C -0.05643 0.61913 -0.05573 0.62067 -0.05504 0.62191 C -0.05313 0.63672 -0.05556 0.61851 -0.05348 0.63549 C -0.05313 0.63765 -0.05296 0.63981 -0.05261 0.64166 C -0.05209 0.64382 -0.05139 0.64567 -0.05087 0.64753 C -0.05052 0.64907 -0.05052 0.65061 -0.05 0.65216 C -0.04966 0.6537 -0.04879 0.65493 -0.04827 0.65679 C -0.04775 0.65926 -0.0474 0.66172 -0.04671 0.66419 C -0.0441 0.67253 -0.04341 0.67314 -0.03993 0.67932 L -0.0382 0.68827 C -0.03768 0.69135 -0.0375 0.69475 -0.03646 0.69753 L -0.03473 0.70185 C -0.03403 0.70771 -0.03386 0.70987 -0.0323 0.71543 C -0.03125 0.71913 -0.03004 0.72253 -0.02882 0.72592 C -0.0283 0.73055 -0.02796 0.73518 -0.02726 0.7395 C -0.02466 0.75463 -0.02622 0.73672 -0.02466 0.75154 C -0.02396 0.75864 -0.02414 0.76203 -0.02292 0.76821 C -0.0224 0.77098 -0.01962 0.7824 -0.01962 0.78487 L -0.01962 0.81358 L -0.01702 0.81358 " pathEditMode="relative" ptsTypes="AAAAAAAAAAAAAAAAAAAAAAAAAAAAAAAAAAAAAAAAAAAAAAAAAAAAAAAAAAAAAAAAAAAAAAAAAAAAAA">
                                      <p:cBhvr>
                                        <p:cTn id="10" dur="20000" fill="hold"/>
                                        <p:tgtEl>
                                          <p:spTgt spid="9"/>
                                        </p:tgtEl>
                                        <p:attrNameLst>
                                          <p:attrName>ppt_x</p:attrName>
                                          <p:attrName>ppt_y</p:attrName>
                                        </p:attrNameLst>
                                      </p:cBhvr>
                                    </p:animMotion>
                                  </p:childTnLst>
                                </p:cTn>
                              </p:par>
                              <p:par>
                                <p:cTn id="11" presetID="8" presetClass="emph" presetSubtype="0" repeatCount="indefinite" fill="hold" nodeType="withEffect">
                                  <p:stCondLst>
                                    <p:cond delay="0"/>
                                  </p:stCondLst>
                                  <p:childTnLst>
                                    <p:animRot by="5400000">
                                      <p:cBhvr>
                                        <p:cTn id="12" dur="20000" fill="hold"/>
                                        <p:tgtEl>
                                          <p:spTgt spid="9"/>
                                        </p:tgtEl>
                                        <p:attrNameLst>
                                          <p:attrName>r</p:attrName>
                                        </p:attrNameLst>
                                      </p:cBhvr>
                                    </p:animRot>
                                  </p:childTnLst>
                                </p:cTn>
                              </p:par>
                              <p:par>
                                <p:cTn id="13" presetID="0" presetClass="path" presetSubtype="0" repeatCount="indefinite" fill="hold" nodeType="withEffect">
                                  <p:stCondLst>
                                    <p:cond delay="6500"/>
                                  </p:stCondLst>
                                  <p:childTnLst>
                                    <p:animMotion origin="layout" path="M -0.00139 -0.00123 L -0.00139 -0.00123 C -0.00139 -3.82716E-6 -0.00035 0.0284 0.00069 0.03426 C 0.00104 0.03642 0.00208 0.03797 0.00278 0.03982 C 0.00312 0.04352 0.00312 0.04753 0.00382 0.05093 C 0.00417 0.05309 0.00555 0.05432 0.0059 0.05649 C 0.0066 0.06081 0.0066 0.06544 0.00694 0.06976 C 0.00781 0.10926 0.00903 0.11791 0.00694 0.15216 C 0.00694 0.15371 0.00538 0.16328 0.00486 0.16513 C 0.00434 0.16729 0.00347 0.16883 0.00278 0.17068 C 0.00208 0.17315 0.00156 0.17593 0.00069 0.1784 C -0.00017 0.18056 -0.00156 0.18179 -0.00243 0.18395 C -0.01267 0.20803 -0.00156 0.18272 -0.00677 0.19877 C -0.00764 0.20155 -0.00886 0.20371 -0.0099 0.20649 C -0.01059 0.20803 -0.01129 0.21019 -0.01198 0.21204 C -0.01215 0.21235 -0.02101 0.23334 -0.02257 0.23642 C -0.02535 0.24136 -0.02656 0.24291 -0.02882 0.24939 C -0.02969 0.25186 -0.03021 0.25432 -0.0309 0.25679 C -0.03351 0.27531 -0.02986 0.25278 -0.03524 0.27192 C -0.03594 0.27408 -0.03577 0.27686 -0.03629 0.27932 C -0.03698 0.28303 -0.03767 0.28673 -0.03837 0.29044 C -0.03993 0.29939 -0.04184 0.30772 -0.04254 0.31667 C -0.04392 0.33365 -0.04323 0.32562 -0.04462 0.34105 C -0.04392 0.3642 -0.04358 0.38735 -0.04254 0.41019 C -0.04254 0.41297 -0.04202 0.41544 -0.04149 0.41791 C -0.04097 0.42037 -0.04011 0.42284 -0.03941 0.42531 C -0.03681 0.44877 -0.04063 0.41976 -0.03524 0.44414 C -0.03073 0.46389 -0.03906 0.4426 -0.02986 0.46266 C -0.02917 0.46574 -0.02882 0.46914 -0.02778 0.47192 C -0.02691 0.4747 -0.0257 0.47686 -0.02465 0.47963 C -0.02344 0.48272 -0.0224 0.48581 -0.02153 0.48889 C -0.02066 0.49198 -0.01997 0.49507 -0.01945 0.49815 C -0.01892 0.5 -0.01892 0.50216 -0.0184 0.50402 C -0.01754 0.50649 -0.01615 0.50895 -0.01511 0.51142 C -0.01476 0.5176 -0.01476 0.52408 -0.01406 0.52994 C -0.01372 0.53272 -0.0125 0.53488 -0.01198 0.53766 C -0.01146 0.54105 -0.01129 0.54507 -0.01094 0.54877 C -0.01007 0.55741 -0.0099 0.55772 -0.00886 0.56574 C -0.00851 0.57624 -0.00781 0.58673 -0.00781 0.59753 C -0.00781 0.61852 -0.00833 0.63982 -0.00886 0.66111 C -0.00886 0.66358 -0.01059 0.68581 -0.01094 0.6892 C -0.01163 0.69692 -0.01302 0.70618 -0.01406 0.71358 C -0.01476 0.71791 -0.01563 0.72223 -0.01615 0.72655 C -0.01702 0.73241 -0.01719 0.73766 -0.0184 0.74352 C -0.02188 0.76235 -0.01892 0.74383 -0.02257 0.76019 C -0.02448 0.76914 -0.02448 0.77253 -0.02674 0.78087 C -0.02761 0.78395 -0.02882 0.78704 -0.02986 0.79013 C -0.03021 0.79321 -0.03056 0.79661 -0.0309 0.7997 C -0.03316 0.81389 -0.03316 0.80649 -0.03316 0.81266 L -0.03212 0.82778 L -0.03212 0.82778 " pathEditMode="relative" ptsTypes="AAAAAAAAAAAAAAAAAAAAAAAAAAAAAAAAAAAAAAAAAAAAAAAAAAA">
                                      <p:cBhvr>
                                        <p:cTn id="14" dur="20000" fill="hold"/>
                                        <p:tgtEl>
                                          <p:spTgt spid="8"/>
                                        </p:tgtEl>
                                        <p:attrNameLst>
                                          <p:attrName>ppt_x</p:attrName>
                                          <p:attrName>ppt_y</p:attrName>
                                        </p:attrNameLst>
                                      </p:cBhvr>
                                    </p:animMotion>
                                  </p:childTnLst>
                                </p:cTn>
                              </p:par>
                              <p:par>
                                <p:cTn id="15" presetID="8" presetClass="emph" presetSubtype="0" repeatCount="indefinite" fill="hold" nodeType="withEffect">
                                  <p:stCondLst>
                                    <p:cond delay="6500"/>
                                  </p:stCondLst>
                                  <p:childTnLst>
                                    <p:animRot by="5400000">
                                      <p:cBhvr>
                                        <p:cTn id="16" dur="20000" fill="hold"/>
                                        <p:tgtEl>
                                          <p:spTgt spid="8"/>
                                        </p:tgtEl>
                                        <p:attrNameLst>
                                          <p:attrName>r</p:attrName>
                                        </p:attrNameLst>
                                      </p:cBhvr>
                                    </p:animRot>
                                  </p:childTnLst>
                                </p:cTn>
                              </p:par>
                              <p:par>
                                <p:cTn id="17" presetID="0" presetClass="path" presetSubtype="0" repeatCount="indefinite" fill="hold" nodeType="withEffect">
                                  <p:stCondLst>
                                    <p:cond delay="13000"/>
                                  </p:stCondLst>
                                  <p:childTnLst>
                                    <p:animMotion origin="layout" path="M 0.00347 0.00401 L 0.00347 0.00401 C 0.00382 0.02314 0.00382 0.04259 0.00451 0.06172 C 0.00451 0.06388 0.00521 0.06543 0.00555 0.06759 C 0.00608 0.07129 0.00625 0.075 0.0066 0.0787 C 0.00729 0.08456 0.00764 0.08641 0.00868 0.09166 C 0.00903 0.09629 0.00937 0.10061 0.00972 0.10493 C 0.01007 0.11049 0.01024 0.11604 0.01076 0.1216 C 0.01094 0.12438 0.01163 0.12685 0.0118 0.12932 C 0.01233 0.13302 0.01233 0.13672 0.01285 0.14043 C 0.01337 0.14382 0.01424 0.1466 0.01493 0.14969 C 0.01528 0.15493 0.01562 0.15987 0.01597 0.16481 C 0.01632 0.1679 0.01719 0.17098 0.01719 0.17407 C 0.01719 0.18364 0.01649 0.1929 0.01597 0.20216 C 0.0158 0.20555 0.01458 0.22376 0.01389 0.22839 C 0.01337 0.23209 0.01233 0.2358 0.0118 0.2395 C 0.01146 0.24259 0.01111 0.24598 0.01076 0.24907 C 0.01007 0.25617 0.01007 0.25987 0.00868 0.26574 C 0.00312 0.28888 0.00972 0.26018 0.00451 0.27901 C 0.00399 0.28055 0.00399 0.28271 0.00347 0.28456 C 0.00278 0.28641 0.00191 0.28827 0.00139 0.29012 C 0.00017 0.29321 -0.00052 0.2966 -0.00191 0.29938 C -0.00261 0.30123 -0.00399 0.30185 -0.00504 0.30339 C -0.01163 0.32283 -0.00469 0.30432 -0.01129 0.31821 C -0.01215 0.32006 -0.0125 0.32222 -0.01337 0.32376 C -0.01458 0.32592 -0.01615 0.32746 -0.01754 0.32932 C -0.02274 0.34321 -0.01979 0.33796 -0.02604 0.34629 C -0.02847 0.35895 -0.02517 0.34537 -0.03021 0.35555 C -0.03889 0.37314 -0.03056 0.36203 -0.03767 0.37067 C -0.03837 0.37376 -0.03872 0.37716 -0.03976 0.37993 C -0.04566 0.39722 -0.0408 0.36728 -0.04705 0.40061 C -0.04879 0.40956 -0.05035 0.41728 -0.05122 0.42685 C -0.05261 0.44104 -0.05191 0.43425 -0.0533 0.44722 C -0.05365 0.45432 -0.05434 0.46111 -0.05434 0.4679 C -0.05434 0.48827 -0.05382 0.48703 -0.05226 0.50154 C -0.05191 0.50524 -0.05191 0.50925 -0.05122 0.51296 C -0.05017 0.52006 -0.04774 0.52685 -0.04601 0.53333 C -0.04549 0.53518 -0.04531 0.53703 -0.04497 0.53888 C -0.04462 0.54135 -0.04445 0.54413 -0.04392 0.5466 C -0.0434 0.54845 -0.04236 0.55 -0.04184 0.55216 C -0.04097 0.55524 -0.04028 0.55833 -0.03976 0.56141 C -0.03924 0.56327 -0.03924 0.56543 -0.03872 0.56697 C -0.0375 0.57037 -0.03576 0.57345 -0.03438 0.57654 C -0.03177 0.59104 -0.03386 0.58487 -0.02813 0.59506 C -0.025 0.62932 -0.02934 0.59104 -0.025 0.61203 C -0.02431 0.61512 -0.02431 0.61821 -0.02396 0.62129 C -0.02326 0.62623 -0.0224 0.63117 -0.02188 0.63641 C -0.02101 0.64197 -0.02049 0.64753 -0.01979 0.65308 C -0.0191 0.65709 -0.01823 0.66049 -0.01754 0.6645 C -0.01684 0.66944 -0.01615 0.67438 -0.01545 0.67932 C -0.01511 0.6824 -0.01511 0.6858 -0.01441 0.68858 C -0.01389 0.69135 -0.01302 0.69351 -0.01233 0.69629 C -0.01163 0.69938 -0.01094 0.70246 -0.01024 0.70555 C -0.0099 0.70802 -0.00886 0.71944 -0.00816 0.72253 C -0.00764 0.725 -0.0066 0.72716 -0.00608 0.72993 C -0.00347 0.74074 -0.00695 0.73024 -0.00295 0.74104 C -0.00278 0.74259 -0.00156 0.75709 -0.00087 0.75987 C 1.11111E-6 0.76265 0.00139 0.76481 0.00243 0.76728 C 0.00347 0.77037 0.00451 0.77345 0.00555 0.77654 C 0.0059 0.77901 0.00625 0.78179 0.0066 0.78425 C 0.00694 0.78611 0.00729 0.78796 0.00764 0.78981 C 0.00799 0.79228 0.00799 0.79506 0.00868 0.79722 C 0.00885 0.79783 0.00937 0.79722 0.00972 0.79722 L 0.00555 0.81049 " pathEditMode="relative" ptsTypes="AAAAAAAAAAAAAAAAAAAAAAAAAAAAAAAAAAAAAAAAAAAAAAAAAAAAAAAAAAAAAAAA">
                                      <p:cBhvr>
                                        <p:cTn id="18" dur="20000" fill="hold"/>
                                        <p:tgtEl>
                                          <p:spTgt spid="7"/>
                                        </p:tgtEl>
                                        <p:attrNameLst>
                                          <p:attrName>ppt_x</p:attrName>
                                          <p:attrName>ppt_y</p:attrName>
                                        </p:attrNameLst>
                                      </p:cBhvr>
                                    </p:animMotion>
                                  </p:childTnLst>
                                </p:cTn>
                              </p:par>
                              <p:par>
                                <p:cTn id="19" presetID="8" presetClass="emph" presetSubtype="0" fill="hold" nodeType="withEffect">
                                  <p:stCondLst>
                                    <p:cond delay="13000"/>
                                  </p:stCondLst>
                                  <p:childTnLst>
                                    <p:animRot by="5400000">
                                      <p:cBhvr>
                                        <p:cTn id="20" dur="2000" fill="hold"/>
                                        <p:tgtEl>
                                          <p:spTgt spid="7"/>
                                        </p:tgtEl>
                                        <p:attrNameLst>
                                          <p:attrName>r</p:attrName>
                                        </p:attrNameLst>
                                      </p:cBhvr>
                                    </p:animRot>
                                  </p:childTnLst>
                                </p:cTn>
                              </p:par>
                              <p:par>
                                <p:cTn id="21" presetID="0" presetClass="path" presetSubtype="0" repeatCount="indefinite" fill="hold" nodeType="withEffect">
                                  <p:stCondLst>
                                    <p:cond delay="6500"/>
                                  </p:stCondLst>
                                  <p:childTnLst>
                                    <p:animMotion origin="layout" path="M -0.00017 -0.00432 L -0.00017 -0.00432 C -0.00052 0.00802 -0.00034 0.02068 -0.00121 0.03302 C -0.00138 0.0358 -0.00277 0.03765 -0.00329 0.04043 C -0.00382 0.04414 -0.00399 0.04784 -0.00434 0.05154 C -0.00503 0.05802 -0.00573 0.0642 -0.00642 0.07037 C -0.00711 0.07685 -0.00763 0.08117 -0.0085 0.08735 C -0.00885 0.0892 -0.0092 0.09105 -0.00954 0.0929 C -0.01284 0.13765 -0.01302 0.12901 -0.01059 0.19012 C -0.01041 0.19537 -0.00937 0.2 -0.0085 0.20494 C -0.00416 0.23457 -0.00937 0.19938 -0.00225 0.23673 C 0.00052 0.25154 -0.00121 0.24475 0.00313 0.25741 C 0.00417 0.26667 0.00365 0.26667 0.00625 0.27438 C 0.00747 0.27809 0.01042 0.28549 0.01042 0.28549 C 0.01129 0.29012 0.01198 0.29444 0.01355 0.29877 C 0.01441 0.30093 0.01563 0.30247 0.01684 0.30432 C 0.01893 0.32716 0.01632 0.30556 0.01997 0.32284 C 0.02292 0.33673 0.01875 0.32469 0.02309 0.33611 C 0.02344 0.3392 0.02396 0.34228 0.02414 0.34537 C 0.02466 0.35093 0.02448 0.35679 0.02518 0.36235 C 0.02552 0.36482 0.02657 0.36728 0.02726 0.36975 C 0.02761 0.37346 0.02796 0.37716 0.0283 0.38086 C 0.02865 0.38333 0.02952 0.3858 0.02934 0.38858 C 0.02917 0.4034 0.02882 0.41852 0.02726 0.43333 C 0.02726 0.43395 0.02275 0.45463 0.02101 0.45957 C 0.0198 0.46296 0.01823 0.46574 0.01684 0.46883 C 0.00764 0.51235 0.0198 0.45679 0.00938 0.49691 C 0.00851 0.50062 0.00834 0.50463 0.0073 0.50802 C 0.00608 0.51235 0.00417 0.51543 0.00313 0.51944 C 0.00139 0.52531 0.00018 0.53179 -0.00121 0.53796 C -0.00191 0.54136 -0.0026 0.54414 -0.00329 0.54753 C -0.0085 0.57562 -0.00208 0.54043 -0.00746 0.57191 C -0.00816 0.57562 -0.00885 0.57932 -0.00954 0.58302 C -0.01128 0.62562 -0.01163 0.62222 -0.00954 0.6821 C -0.00937 0.68858 -0.0085 0.69475 -0.00746 0.70093 C -0.00694 0.70401 -0.00607 0.7071 -0.00538 0.71019 C -0.00399 0.72284 -0.00451 0.72716 -0.00121 0.73642 C -0.00017 0.7392 0.00087 0.74136 0.00191 0.74383 C 0.00434 0.75988 0.00139 0.74228 0.0073 0.76636 C 0.01268 0.78889 0.00799 0.77068 0.01355 0.78889 C 0.01493 0.79321 0.01615 0.79722 0.01684 0.80185 C 0.01719 0.80494 0.01789 0.81142 0.01789 0.81142 L 0.01789 0.81142 " pathEditMode="relative" ptsTypes="AAAAAAAAAAAAAAAAAAAAAAAAAAAAAAAAAAAAAAAAAAA">
                                      <p:cBhvr>
                                        <p:cTn id="22" dur="20000" fill="hold"/>
                                        <p:tgtEl>
                                          <p:spTgt spid="6"/>
                                        </p:tgtEl>
                                        <p:attrNameLst>
                                          <p:attrName>ppt_x</p:attrName>
                                          <p:attrName>ppt_y</p:attrName>
                                        </p:attrNameLst>
                                      </p:cBhvr>
                                    </p:animMotion>
                                  </p:childTnLst>
                                </p:cTn>
                              </p:par>
                              <p:par>
                                <p:cTn id="23" presetID="8" presetClass="emph" presetSubtype="0" repeatCount="indefinite" fill="hold" nodeType="withEffect">
                                  <p:stCondLst>
                                    <p:cond delay="6500"/>
                                  </p:stCondLst>
                                  <p:childTnLst>
                                    <p:animRot by="5400000">
                                      <p:cBhvr>
                                        <p:cTn id="24" dur="20000" fill="hold"/>
                                        <p:tgtEl>
                                          <p:spTgt spid="6"/>
                                        </p:tgtEl>
                                        <p:attrNameLst>
                                          <p:attrName>r</p:attrName>
                                        </p:attrNameLst>
                                      </p:cBhvr>
                                    </p:animRot>
                                  </p:childTnLst>
                                </p:cTn>
                              </p:par>
                              <p:par>
                                <p:cTn id="25" presetID="0" presetClass="path" presetSubtype="0" repeatCount="indefinite" fill="hold" nodeType="withEffect">
                                  <p:stCondLst>
                                    <p:cond delay="13000"/>
                                  </p:stCondLst>
                                  <p:childTnLst>
                                    <p:animMotion origin="layout" path="M -0.00035 -0.00525 L -0.00035 -0.00525 C -0.00087 0.01667 -0.00104 0.03858 -0.00226 0.0605 C -0.00278 0.06759 -0.00469 0.08272 -0.00538 0.08796 C -0.0059 0.09198 -0.00695 0.09537 -0.00747 0.09908 C -0.00799 0.10278 -0.00816 0.10648 -0.00851 0.11019 C -0.00816 0.14198 -0.01198 0.16636 -0.00642 0.19259 C -0.00573 0.19568 -0.00486 0.19846 -0.00434 0.20185 C -0.00382 0.20463 -0.00399 0.20803 -0.0033 0.2108 C -0.00243 0.21543 -0.0007 0.21975 0.00069 0.22377 C 0.00104 0.22624 0.00121 0.22871 0.00173 0.23117 C 0.00434 0.24013 0.00486 0.23673 0.00798 0.24383 C 0.0092 0.24692 0.01007 0.25 0.01111 0.25309 C 0.01233 0.25679 0.01406 0.26019 0.0151 0.2642 C 0.0158 0.26667 0.01632 0.26914 0.01719 0.2713 C 0.01805 0.27346 0.01944 0.275 0.02031 0.27685 C 0.02187 0.27994 0.02309 0.28303 0.02448 0.28611 C 0.02517 0.28982 0.02517 0.29414 0.02656 0.29722 C 0.02726 0.29877 0.0309 0.3071 0.0316 0.30988 C 0.03594 0.32531 0.02726 0.30185 0.03576 0.32469 C 0.03802 0.33056 0.03906 0.33179 0.04097 0.33735 C 0.04687 0.35587 0.03976 0.33395 0.0441 0.35216 C 0.04462 0.35401 0.04548 0.35587 0.04618 0.35772 C 0.04653 0.35957 0.04687 0.36111 0.04722 0.36296 C 0.0493 0.3784 0.04861 0.38611 0.04722 0.40525 C 0.04705 0.40741 0.04566 0.40895 0.04514 0.4108 C 0.03958 0.42809 0.04705 0.40803 0.03993 0.42531 C 0.03923 0.42716 0.03871 0.42932 0.03785 0.43087 C 0.03663 0.43303 0.03507 0.43457 0.03368 0.43642 C 0.03298 0.43951 0.03281 0.4429 0.0316 0.44568 C 0.03073 0.44815 0.02882 0.44908 0.0276 0.45124 C 0.02535 0.45463 0.02344 0.45833 0.02135 0.46204 C 0.01996 0.46451 0.0184 0.46667 0.01719 0.46945 C 0.01267 0.48179 0.0184 0.46667 0.01111 0.48395 C 0.01024 0.4858 0.00955 0.48766 0.00903 0.48951 C 0.00851 0.49136 0.00851 0.49352 0.00798 0.49506 C 0.00712 0.49722 0.0059 0.49877 0.00486 0.50062 C 0.00417 0.50432 0.00312 0.50772 0.00278 0.51173 C 0.00243 0.51636 0.00156 0.52654 0.00069 0.53179 C 0.00052 0.53364 1.38889E-6 0.5355 -0.00035 0.53735 C -0.0007 0.54352 -0.00122 0.54938 -0.00122 0.55556 C -0.00122 0.56543 -0.0007 0.575 -0.00035 0.58488 C 0.00052 0.60247 0.00052 0.59969 0.00278 0.61605 C 0.00312 0.61852 0.0033 0.62099 0.00382 0.62346 C 0.00642 0.63519 0.00503 0.62963 0.00798 0.63982 C 0.01007 0.66235 0.00746 0.64105 0.01111 0.65833 C 0.01528 0.67809 0.00833 0.65247 0.01423 0.67284 C 0.01458 0.67901 0.01476 0.68519 0.0151 0.69136 C 0.01545 0.69445 0.01614 0.69722 0.01614 0.70031 C 0.01823 0.75216 0.0151 0.72778 0.01823 0.75 C 0.01858 0.75617 0.01892 0.76204 0.01927 0.76821 C 0.01962 0.77192 0.02031 0.77562 0.02031 0.77932 C 0.02066 0.79136 0.02031 0.80371 0.02031 0.81605 L 0.02031 0.8179 " pathEditMode="relative" ptsTypes="AAAAAAAAAAAAAAAAAAAAAAAAAAAAAAAAAAAAAAAAAAAAAAAAAAAAAA">
                                      <p:cBhvr>
                                        <p:cTn id="26" dur="20000" fill="hold"/>
                                        <p:tgtEl>
                                          <p:spTgt spid="2"/>
                                        </p:tgtEl>
                                        <p:attrNameLst>
                                          <p:attrName>ppt_x</p:attrName>
                                          <p:attrName>ppt_y</p:attrName>
                                        </p:attrNameLst>
                                      </p:cBhvr>
                                    </p:animMotion>
                                  </p:childTnLst>
                                </p:cTn>
                              </p:par>
                              <p:par>
                                <p:cTn id="27" presetID="8" presetClass="emph" presetSubtype="0" repeatCount="indefinite" fill="hold" nodeType="withEffect">
                                  <p:stCondLst>
                                    <p:cond delay="13000"/>
                                  </p:stCondLst>
                                  <p:childTnLst>
                                    <p:animRot by="5400000">
                                      <p:cBhvr>
                                        <p:cTn id="28" dur="20000" fill="hold"/>
                                        <p:tgtEl>
                                          <p:spTgt spid="2"/>
                                        </p:tgtEl>
                                        <p:attrNameLst>
                                          <p:attrName>r</p:attrName>
                                        </p:attrNameLst>
                                      </p:cBhvr>
                                    </p:animRot>
                                  </p:childTnLst>
                                </p:cTn>
                              </p:par>
                              <p:par>
                                <p:cTn id="29" presetID="0" presetClass="path" presetSubtype="0" repeatCount="indefinite" fill="hold" nodeType="withEffect">
                                  <p:stCondLst>
                                    <p:cond delay="0"/>
                                  </p:stCondLst>
                                  <p:childTnLst>
                                    <p:animMotion origin="layout" path="M 1.82146E-17 0 L 1.82146E-17 0 C 0.00243 0.00525 0.00503 0.01019 0.00729 0.01574 C 0.01111 0.02562 0.00451 0.01636 0.01042 0.02809 C 0.01163 0.03056 0.01319 0.0321 0.01458 0.03364 C 0.01493 0.03549 0.0151 0.03735 0.01563 0.03889 C 0.02413 0.06142 0.01892 0.0463 0.02517 0.05864 C 0.02622 0.0608 0.02708 0.06389 0.0283 0.06574 C 0.02951 0.0679 0.03108 0.06944 0.03247 0.07099 C 0.03455 0.07377 0.03819 0.07716 0.03993 0.07994 C 0.04774 0.09321 0.03872 0.08241 0.04618 0.09074 C 0.04688 0.09321 0.0474 0.09599 0.04826 0.09784 C 0.04931 0.1 0.05104 0.10093 0.05156 0.10309 C 0.05295 0.10895 0.0526 0.11543 0.05365 0.1213 L 0.0559 0.13179 C 0.05556 0.14907 0.05556 0.16667 0.05469 0.18364 C 0.05451 0.18796 0.05347 0.19198 0.0526 0.19599 C 0.05139 0.20278 0.05017 0.20926 0.04826 0.21574 C 0.04635 0.22315 0.0434 0.22963 0.04201 0.23735 C 0.04132 0.24074 0.04063 0.24444 0.03993 0.24784 C 0.03924 0.25062 0.03837 0.25247 0.03785 0.25494 C 0.03733 0.25741 0.03715 0.25988 0.03681 0.26235 C 0.03611 0.26512 0.03524 0.26821 0.03455 0.27099 C 0.0342 0.27593 0.03438 0.28086 0.03351 0.28549 C 0.03264 0.29074 0.02587 0.31327 0.02517 0.31605 C 0.02326 0.32191 0.02049 0.32747 0.01892 0.33364 C 0.01563 0.34599 0.01319 0.35864 0.01042 0.3713 C 0.00938 0.37593 0.00851 0.38056 0.00729 0.38549 C 0.00625 0.38951 0.00503 0.39352 0.00417 0.39784 C 0.00313 0.40247 0.00278 0.40741 0.00208 0.41235 C 0.00174 0.41914 0.00069 0.42623 0.00104 0.43364 C 0.00156 0.4537 0.00278 0.48549 0.00625 0.50864 C 0.00712 0.51481 0.00833 0.52068 0.00938 0.52654 C 0.01441 0.55772 0.00816 0.52469 0.01458 0.5534 C 0.01545 0.55679 0.0158 0.5608 0.01667 0.56389 C 0.01788 0.56821 0.01962 0.57222 0.02101 0.57654 C 0.02813 0.59938 0.02205 0.58272 0.02934 0.60154 C 0.03003 0.60525 0.03056 0.60864 0.03142 0.61235 C 0.03698 0.63272 0.03455 0.61636 0.03889 0.63735 C 0.03906 0.63858 0.04236 0.65926 0.0441 0.6642 C 0.04479 0.66605 0.04618 0.66759 0.04722 0.66944 C 0.04965 0.6784 0.04965 0.67963 0.0526 0.6892 C 0.05365 0.69198 0.05486 0.69506 0.0559 0.69784 C 0.05694 0.70154 0.05764 0.70525 0.05903 0.70864 C 0.06146 0.71512 0.06458 0.72068 0.06736 0.72654 C 0.06875 0.72932 0.07049 0.7321 0.07153 0.73519 C 0.07257 0.73827 0.07344 0.74167 0.07483 0.74444 C 0.07622 0.74784 0.07847 0.75 0.08003 0.7534 C 0.08125 0.75586 0.08194 0.75957 0.08316 0.76204 C 0.08438 0.76481 0.08611 0.76667 0.08733 0.76914 C 0.08976 0.77438 0.09132 0.78056 0.09375 0.78549 C 0.09826 0.79537 0.10417 0.8037 0.10851 0.81389 C 0.11233 0.82284 0.11406 0.82623 0.11701 0.83549 C 0.11806 0.83889 0.1191 0.84259 0.12014 0.84599 C 0.12222 0.85216 0.12396 0.85586 0.12535 0.86235 C 0.13056 0.88426 0.12465 0.86327 0.12969 0.87994 C 0.13003 0.88457 0.13003 0.88981 0.13073 0.89444 C 0.13125 0.89938 0.13368 0.90926 0.1349 0.9142 C 0.13663 0.9321 0.13542 0.9213 0.13906 0.9463 C 0.14028 0.95432 0.13906 0.95154 0.14115 0.95494 L 0.14774 0.99414 L 0.14774 0.99969 " pathEditMode="relative" rAng="0" ptsTypes="AAAAAAAAAAAAAAAAAAAAAAAAAAAAAAAAAAAAAAAAAAAAAAAAAAAAAAAAAAAAAA">
                                      <p:cBhvr>
                                        <p:cTn id="30" dur="10000" fill="hold"/>
                                        <p:tgtEl>
                                          <p:spTgt spid="5"/>
                                        </p:tgtEl>
                                        <p:attrNameLst>
                                          <p:attrName>ppt_x</p:attrName>
                                          <p:attrName>ppt_y</p:attrName>
                                        </p:attrNameLst>
                                      </p:cBhvr>
                                      <p:rCtr x="7378" y="50000"/>
                                    </p:animMotion>
                                  </p:childTnLst>
                                </p:cTn>
                              </p:par>
                              <p:par>
                                <p:cTn id="31" presetID="0" presetClass="path" presetSubtype="0" repeatCount="indefinite" fill="hold" nodeType="withEffect">
                                  <p:stCondLst>
                                    <p:cond delay="0"/>
                                  </p:stCondLst>
                                  <p:childTnLst>
                                    <p:animMotion origin="layout" path="M -0.00591 0.00309 L -0.00591 0.00309 C -0.0073 0.00587 -0.01268 0.0176 -0.01546 0.02161 C -0.0165 0.02315 -0.01771 0.02408 -0.01858 0.02531 C -0.0198 0.02717 -0.02066 0.02933 -0.02171 0.03087 C -0.02639 0.03704 -0.02639 0.03642 -0.03125 0.03859 C -0.0323 0.04044 -0.03316 0.04291 -0.03438 0.04414 C -0.03559 0.04538 -0.03716 0.04538 -0.03855 0.04599 C -0.04601 0.0497 -0.03646 0.04661 -0.04914 0.0497 C -0.05053 0.05093 -0.05191 0.05247 -0.0533 0.0534 C -0.05434 0.05433 -0.05539 0.05463 -0.05643 0.05525 C -0.05816 0.05649 -0.0599 0.05803 -0.06181 0.05896 C -0.06285 0.05988 -0.06389 0.06019 -0.06494 0.06112 C -0.06632 0.06204 -0.06771 0.06328 -0.0691 0.06482 C -0.07119 0.06698 -0.07466 0.07161 -0.07639 0.07408 C -0.07674 0.07655 -0.07726 0.07902 -0.07744 0.08149 C -0.07796 0.08457 -0.07813 0.08766 -0.07848 0.09105 C -0.07917 0.09599 -0.08073 0.10587 -0.08073 0.10587 C -0.08039 0.11914 -0.08056 0.1321 -0.07969 0.14507 C -0.07813 0.16605 -0.0757 0.1676 -0.07223 0.18642 C -0.07084 0.19352 -0.0698 0.20031 -0.06806 0.2071 C -0.06667 0.21204 -0.06494 0.21667 -0.06389 0.22192 C -0.06094 0.23457 -0.06268 0.2284 -0.05851 0.24075 C -0.05816 0.24321 -0.05816 0.24568 -0.05747 0.24815 C -0.05695 0.25031 -0.05608 0.25186 -0.05539 0.25371 C -0.05434 0.25679 -0.0533 0.25988 -0.05226 0.26297 C -0.05157 0.26544 -0.05087 0.26821 -0.05018 0.27068 C -0.04914 0.27377 -0.04792 0.27686 -0.04705 0.27994 C -0.04619 0.28241 -0.04566 0.28488 -0.04497 0.28735 C -0.04393 0.29075 -0.04271 0.29352 -0.04167 0.29692 C -0.04098 0.2997 -0.04046 0.30309 -0.03959 0.30618 C -0.03733 0.31389 -0.03403 0.32068 -0.0323 0.32871 C -0.0316 0.33179 -0.03073 0.33488 -0.03021 0.33797 C -0.02865 0.34661 -0.02605 0.3642 -0.02605 0.3642 C -0.02414 0.3926 -0.02275 0.39784 -0.025 0.42593 C -0.0257 0.43642 -0.03021 0.46142 -0.0323 0.47099 C -0.03386 0.47778 -0.03594 0.48457 -0.0375 0.49136 C -0.03872 0.4963 -0.03994 0.50124 -0.04063 0.50649 C -0.04167 0.51204 -0.04132 0.51821 -0.04289 0.52315 C -0.04792 0.54044 -0.05382 0.55679 -0.06059 0.57192 C -0.06216 0.575 -0.06372 0.57778 -0.06494 0.58118 C -0.0665 0.58612 -0.06754 0.59136 -0.0691 0.5963 C -0.07483 0.61513 -0.06615 0.58149 -0.07431 0.61328 C -0.07553 0.6176 -0.07622 0.62223 -0.07744 0.62624 C -0.07865 0.62963 -0.08039 0.63241 -0.08178 0.6355 C -0.08247 0.63951 -0.08299 0.64321 -0.08386 0.64692 C -0.08577 0.65556 -0.09011 0.67315 -0.09011 0.67315 C -0.09358 0.70926 -0.09184 0.68673 -0.09011 0.76297 C -0.08994 0.76852 -0.08941 0.77408 -0.08907 0.77963 C -0.0875 0.80741 -0.08889 0.79167 -0.08698 0.81142 C -0.08733 0.82284 -0.08716 0.83426 -0.08803 0.84538 C -0.0882 0.84754 -0.08976 0.84877 -0.09011 0.85093 C -0.09115 0.85556 -0.08994 0.86266 -0.09219 0.86575 C -0.09827 0.87377 -0.09601 0.87007 -0.10174 0.88272 C -0.10417 0.88828 -0.10591 0.89507 -0.10903 0.89939 C -0.11962 0.91482 -0.12084 0.9142 -0.12796 0.93334 L -0.13212 0.94445 C -0.13351 0.95402 -0.13282 0.94939 -0.13421 0.95772 L -0.13108 0.95556 " pathEditMode="relative" ptsTypes="AAAAAAAAAAAAAAAAAAAAAAAAAAAAAAAAAAAAAAAAAAAAAAAAAAAAAAAAAAA">
                                      <p:cBhvr>
                                        <p:cTn id="32"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pngtree-sheep-sheep-hand-drawn-hand-drawn-sheep-white-sheep-png-image_492633-removebg-preview">
            <a:extLst>
              <a:ext uri="{FF2B5EF4-FFF2-40B4-BE49-F238E27FC236}">
                <a16:creationId xmlns:a16="http://schemas.microsoft.com/office/drawing/2014/main" id="{5981C013-2587-F383-7538-68BF1B438A05}"/>
              </a:ext>
            </a:extLst>
          </p:cNvPr>
          <p:cNvPicPr>
            <a:picLocks noChangeAspect="1"/>
          </p:cNvPicPr>
          <p:nvPr/>
        </p:nvPicPr>
        <p:blipFill>
          <a:blip r:embed="rId2"/>
          <a:stretch>
            <a:fillRect/>
          </a:stretch>
        </p:blipFill>
        <p:spPr>
          <a:xfrm flipH="1">
            <a:off x="-143987" y="4278681"/>
            <a:ext cx="1244882" cy="1057844"/>
          </a:xfrm>
          <a:prstGeom prst="rect">
            <a:avLst/>
          </a:prstGeom>
        </p:spPr>
      </p:pic>
      <p:sp>
        <p:nvSpPr>
          <p:cNvPr id="18" name="Google Shape;450;p35">
            <a:extLst>
              <a:ext uri="{FF2B5EF4-FFF2-40B4-BE49-F238E27FC236}">
                <a16:creationId xmlns:a16="http://schemas.microsoft.com/office/drawing/2014/main" id="{A0310C0B-5D56-AC9B-C777-F0F1867DE886}"/>
              </a:ext>
            </a:extLst>
          </p:cNvPr>
          <p:cNvSpPr txBox="1">
            <a:spLocks/>
          </p:cNvSpPr>
          <p:nvPr/>
        </p:nvSpPr>
        <p:spPr>
          <a:xfrm>
            <a:off x="3204633" y="11443"/>
            <a:ext cx="2734734" cy="800189"/>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ermanent Marker"/>
              <a:buNone/>
              <a:defRPr sz="6000" b="0" i="0" u="none" strike="noStrike" cap="none">
                <a:solidFill>
                  <a:schemeClr val="dk1"/>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GB" sz="4000" dirty="0">
                <a:solidFill>
                  <a:srgbClr val="8C6646"/>
                </a:solidFill>
                <a:latin typeface="Forte" panose="03060902040502070203" charset="0"/>
                <a:cs typeface="Forte" panose="03060902040502070203" charset="0"/>
                <a:sym typeface="+mn-ea"/>
              </a:rPr>
              <a:t>Snapshots</a:t>
            </a:r>
            <a:endParaRPr lang="en-IN" altLang="en-GB" sz="4000" dirty="0">
              <a:solidFill>
                <a:srgbClr val="8C6646"/>
              </a:solidFill>
              <a:latin typeface="Forte" panose="03060902040502070203" charset="0"/>
              <a:cs typeface="Forte" panose="03060902040502070203" charset="0"/>
            </a:endParaRPr>
          </a:p>
        </p:txBody>
      </p:sp>
      <p:pic>
        <p:nvPicPr>
          <p:cNvPr id="2" name="Google Shape;468;p35">
            <a:extLst>
              <a:ext uri="{FF2B5EF4-FFF2-40B4-BE49-F238E27FC236}">
                <a16:creationId xmlns:a16="http://schemas.microsoft.com/office/drawing/2014/main" id="{2295EDCA-2536-A20E-3994-A4AEAA434AB1}"/>
              </a:ext>
            </a:extLst>
          </p:cNvPr>
          <p:cNvPicPr preferRelativeResize="0"/>
          <p:nvPr/>
        </p:nvPicPr>
        <p:blipFill>
          <a:blip r:embed="rId3">
            <a:alphaModFix/>
          </a:blip>
          <a:stretch>
            <a:fillRect/>
          </a:stretch>
        </p:blipFill>
        <p:spPr>
          <a:xfrm>
            <a:off x="8151210" y="456245"/>
            <a:ext cx="218194" cy="253014"/>
          </a:xfrm>
          <a:prstGeom prst="rect">
            <a:avLst/>
          </a:prstGeom>
          <a:noFill/>
          <a:ln>
            <a:noFill/>
          </a:ln>
        </p:spPr>
      </p:pic>
      <p:pic>
        <p:nvPicPr>
          <p:cNvPr id="4" name="Google Shape;1186;p61">
            <a:extLst>
              <a:ext uri="{FF2B5EF4-FFF2-40B4-BE49-F238E27FC236}">
                <a16:creationId xmlns:a16="http://schemas.microsoft.com/office/drawing/2014/main" id="{14A52CB3-7051-3C25-0723-5369DC389F15}"/>
              </a:ext>
            </a:extLst>
          </p:cNvPr>
          <p:cNvPicPr preferRelativeResize="0"/>
          <p:nvPr/>
        </p:nvPicPr>
        <p:blipFill rotWithShape="1">
          <a:blip r:embed="rId4"/>
          <a:srcRect l="8725" b="16867"/>
          <a:stretch>
            <a:fillRect/>
          </a:stretch>
        </p:blipFill>
        <p:spPr>
          <a:xfrm>
            <a:off x="6827300" y="104001"/>
            <a:ext cx="313420" cy="200312"/>
          </a:xfrm>
          <a:prstGeom prst="rect">
            <a:avLst/>
          </a:prstGeom>
          <a:noFill/>
          <a:ln>
            <a:noFill/>
          </a:ln>
        </p:spPr>
      </p:pic>
      <p:pic>
        <p:nvPicPr>
          <p:cNvPr id="5" name="Google Shape;1186;p61">
            <a:extLst>
              <a:ext uri="{FF2B5EF4-FFF2-40B4-BE49-F238E27FC236}">
                <a16:creationId xmlns:a16="http://schemas.microsoft.com/office/drawing/2014/main" id="{AC8974F9-75FB-71F3-0974-AAFE8723DEB7}"/>
              </a:ext>
            </a:extLst>
          </p:cNvPr>
          <p:cNvPicPr preferRelativeResize="0"/>
          <p:nvPr/>
        </p:nvPicPr>
        <p:blipFill rotWithShape="1">
          <a:blip r:embed="rId4"/>
          <a:srcRect l="8725" b="16867"/>
          <a:stretch>
            <a:fillRect/>
          </a:stretch>
        </p:blipFill>
        <p:spPr>
          <a:xfrm>
            <a:off x="1662216" y="-129503"/>
            <a:ext cx="313420" cy="200312"/>
          </a:xfrm>
          <a:prstGeom prst="rect">
            <a:avLst/>
          </a:prstGeom>
          <a:noFill/>
          <a:ln>
            <a:noFill/>
          </a:ln>
        </p:spPr>
      </p:pic>
      <p:pic>
        <p:nvPicPr>
          <p:cNvPr id="6" name="Google Shape;448;p35">
            <a:extLst>
              <a:ext uri="{FF2B5EF4-FFF2-40B4-BE49-F238E27FC236}">
                <a16:creationId xmlns:a16="http://schemas.microsoft.com/office/drawing/2014/main" id="{1FA59C27-103E-C937-D637-0672BC4CAE97}"/>
              </a:ext>
            </a:extLst>
          </p:cNvPr>
          <p:cNvPicPr preferRelativeResize="0"/>
          <p:nvPr/>
        </p:nvPicPr>
        <p:blipFill>
          <a:blip r:embed="rId5"/>
          <a:stretch>
            <a:fillRect/>
          </a:stretch>
        </p:blipFill>
        <p:spPr>
          <a:xfrm>
            <a:off x="8338596" y="264910"/>
            <a:ext cx="321282" cy="382670"/>
          </a:xfrm>
          <a:prstGeom prst="rect">
            <a:avLst/>
          </a:prstGeom>
          <a:noFill/>
          <a:ln>
            <a:noFill/>
          </a:ln>
        </p:spPr>
      </p:pic>
      <p:pic>
        <p:nvPicPr>
          <p:cNvPr id="7" name="Google Shape;448;p35">
            <a:extLst>
              <a:ext uri="{FF2B5EF4-FFF2-40B4-BE49-F238E27FC236}">
                <a16:creationId xmlns:a16="http://schemas.microsoft.com/office/drawing/2014/main" id="{7CCB6F6D-1FA2-B336-F8A1-EE52E15BBB1F}"/>
              </a:ext>
            </a:extLst>
          </p:cNvPr>
          <p:cNvPicPr preferRelativeResize="0"/>
          <p:nvPr/>
        </p:nvPicPr>
        <p:blipFill>
          <a:blip r:embed="rId5"/>
          <a:stretch>
            <a:fillRect/>
          </a:stretch>
        </p:blipFill>
        <p:spPr>
          <a:xfrm>
            <a:off x="481716" y="376410"/>
            <a:ext cx="321282" cy="382670"/>
          </a:xfrm>
          <a:prstGeom prst="rect">
            <a:avLst/>
          </a:prstGeom>
          <a:noFill/>
          <a:ln>
            <a:noFill/>
          </a:ln>
        </p:spPr>
      </p:pic>
      <p:pic>
        <p:nvPicPr>
          <p:cNvPr id="8" name="Google Shape;468;p35">
            <a:extLst>
              <a:ext uri="{FF2B5EF4-FFF2-40B4-BE49-F238E27FC236}">
                <a16:creationId xmlns:a16="http://schemas.microsoft.com/office/drawing/2014/main" id="{E0B835FA-70D7-44FF-F6F1-81E19B47A214}"/>
              </a:ext>
            </a:extLst>
          </p:cNvPr>
          <p:cNvPicPr preferRelativeResize="0"/>
          <p:nvPr/>
        </p:nvPicPr>
        <p:blipFill>
          <a:blip r:embed="rId3">
            <a:alphaModFix/>
          </a:blip>
          <a:stretch>
            <a:fillRect/>
          </a:stretch>
        </p:blipFill>
        <p:spPr>
          <a:xfrm>
            <a:off x="663831" y="314124"/>
            <a:ext cx="218194" cy="253014"/>
          </a:xfrm>
          <a:prstGeom prst="rect">
            <a:avLst/>
          </a:prstGeom>
          <a:noFill/>
          <a:ln>
            <a:noFill/>
          </a:ln>
        </p:spPr>
      </p:pic>
      <p:pic>
        <p:nvPicPr>
          <p:cNvPr id="9" name="Picture 6">
            <a:extLst>
              <a:ext uri="{FF2B5EF4-FFF2-40B4-BE49-F238E27FC236}">
                <a16:creationId xmlns:a16="http://schemas.microsoft.com/office/drawing/2014/main" id="{5D16780D-8BC1-47FB-EC71-AE8A67FE8A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62202" flipH="1">
            <a:off x="602659" y="338881"/>
            <a:ext cx="311642" cy="548594"/>
          </a:xfrm>
          <a:prstGeom prst="rect">
            <a:avLst/>
          </a:prstGeom>
        </p:spPr>
      </p:pic>
      <p:pic>
        <p:nvPicPr>
          <p:cNvPr id="10" name="Picture 10">
            <a:extLst>
              <a:ext uri="{FF2B5EF4-FFF2-40B4-BE49-F238E27FC236}">
                <a16:creationId xmlns:a16="http://schemas.microsoft.com/office/drawing/2014/main" id="{AC4F0BC9-E7EE-5024-906D-F06BC8E4379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9790232">
            <a:off x="8307511" y="141565"/>
            <a:ext cx="411544" cy="715728"/>
          </a:xfrm>
          <a:prstGeom prst="rect">
            <a:avLst/>
          </a:prstGeom>
        </p:spPr>
      </p:pic>
      <p:pic>
        <p:nvPicPr>
          <p:cNvPr id="11" name="Picture 14">
            <a:extLst>
              <a:ext uri="{FF2B5EF4-FFF2-40B4-BE49-F238E27FC236}">
                <a16:creationId xmlns:a16="http://schemas.microsoft.com/office/drawing/2014/main" id="{9BBAE3C0-818C-B4AE-002A-CF373D21B63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59976" y="673843"/>
            <a:ext cx="821758" cy="720158"/>
          </a:xfrm>
          <a:prstGeom prst="rect">
            <a:avLst/>
          </a:prstGeom>
        </p:spPr>
      </p:pic>
      <p:pic>
        <p:nvPicPr>
          <p:cNvPr id="12" name="Picture 18">
            <a:extLst>
              <a:ext uri="{FF2B5EF4-FFF2-40B4-BE49-F238E27FC236}">
                <a16:creationId xmlns:a16="http://schemas.microsoft.com/office/drawing/2014/main" id="{6B6A3C36-1979-B404-2990-B0317E343C8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238300" y="647580"/>
            <a:ext cx="821758" cy="720158"/>
          </a:xfrm>
          <a:prstGeom prst="rect">
            <a:avLst/>
          </a:prstGeom>
        </p:spPr>
      </p:pic>
      <p:pic>
        <p:nvPicPr>
          <p:cNvPr id="14" name="Picture 7">
            <a:extLst>
              <a:ext uri="{FF2B5EF4-FFF2-40B4-BE49-F238E27FC236}">
                <a16:creationId xmlns:a16="http://schemas.microsoft.com/office/drawing/2014/main" id="{2B8D0089-EC52-5B38-4262-2D54DFD582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7762" y="4174039"/>
            <a:ext cx="2267260" cy="1092406"/>
          </a:xfrm>
          <a:prstGeom prst="rect">
            <a:avLst/>
          </a:prstGeom>
        </p:spPr>
      </p:pic>
      <p:pic>
        <p:nvPicPr>
          <p:cNvPr id="15" name="Picture 2">
            <a:extLst>
              <a:ext uri="{FF2B5EF4-FFF2-40B4-BE49-F238E27FC236}">
                <a16:creationId xmlns:a16="http://schemas.microsoft.com/office/drawing/2014/main" id="{755414A1-E93F-7635-B6BD-B994610D6BA4}"/>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43519" r="44350"/>
          <a:stretch/>
        </p:blipFill>
        <p:spPr>
          <a:xfrm flipH="1">
            <a:off x="-428019" y="-252919"/>
            <a:ext cx="4215717" cy="5790534"/>
          </a:xfrm>
          <a:prstGeom prst="rect">
            <a:avLst/>
          </a:prstGeom>
        </p:spPr>
      </p:pic>
      <p:pic>
        <p:nvPicPr>
          <p:cNvPr id="17" name="Picture 15">
            <a:extLst>
              <a:ext uri="{FF2B5EF4-FFF2-40B4-BE49-F238E27FC236}">
                <a16:creationId xmlns:a16="http://schemas.microsoft.com/office/drawing/2014/main" id="{96F7F90E-B9D7-A978-4C18-9C64B63EB5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304756" y="-260384"/>
            <a:ext cx="1066316" cy="816216"/>
          </a:xfrm>
          <a:prstGeom prst="rect">
            <a:avLst/>
          </a:prstGeom>
        </p:spPr>
      </p:pic>
      <p:pic>
        <p:nvPicPr>
          <p:cNvPr id="19" name="Picture 19">
            <a:extLst>
              <a:ext uri="{FF2B5EF4-FFF2-40B4-BE49-F238E27FC236}">
                <a16:creationId xmlns:a16="http://schemas.microsoft.com/office/drawing/2014/main" id="{69467952-3319-1354-6D68-C64DE93E7E0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52964" y="-237443"/>
            <a:ext cx="1066316" cy="816216"/>
          </a:xfrm>
          <a:prstGeom prst="rect">
            <a:avLst/>
          </a:prstGeom>
        </p:spPr>
      </p:pic>
      <p:pic>
        <p:nvPicPr>
          <p:cNvPr id="3" name="Picture 2">
            <a:extLst>
              <a:ext uri="{FF2B5EF4-FFF2-40B4-BE49-F238E27FC236}">
                <a16:creationId xmlns:a16="http://schemas.microsoft.com/office/drawing/2014/main" id="{09A875F9-6015-8321-98B9-1C0D024657A3}"/>
              </a:ext>
            </a:extLst>
          </p:cNvPr>
          <p:cNvPicPr>
            <a:picLocks noChangeAspect="1"/>
          </p:cNvPicPr>
          <p:nvPr/>
        </p:nvPicPr>
        <p:blipFill>
          <a:blip r:embed="rId16"/>
          <a:stretch>
            <a:fillRect/>
          </a:stretch>
        </p:blipFill>
        <p:spPr>
          <a:xfrm>
            <a:off x="774596" y="871265"/>
            <a:ext cx="7594808" cy="3747484"/>
          </a:xfrm>
          <a:prstGeom prst="rect">
            <a:avLst/>
          </a:prstGeom>
        </p:spPr>
      </p:pic>
      <p:pic>
        <p:nvPicPr>
          <p:cNvPr id="23" name="Picture 8">
            <a:extLst>
              <a:ext uri="{FF2B5EF4-FFF2-40B4-BE49-F238E27FC236}">
                <a16:creationId xmlns:a16="http://schemas.microsoft.com/office/drawing/2014/main" id="{E5D407A3-05D6-6076-A6A2-311AFB7BB849}"/>
              </a:ext>
            </a:extLst>
          </p:cNvPr>
          <p:cNvPicPr>
            <a:picLocks noChangeAspect="1"/>
          </p:cNvPicPr>
          <p:nvPr/>
        </p:nvPicPr>
        <p:blipFill>
          <a:blip r:embed="rId17"/>
          <a:srcRect/>
          <a:stretch>
            <a:fillRect/>
          </a:stretch>
        </p:blipFill>
        <p:spPr>
          <a:xfrm flipH="1">
            <a:off x="7089171" y="3883552"/>
            <a:ext cx="2093454" cy="1284858"/>
          </a:xfrm>
          <a:prstGeom prst="rect">
            <a:avLst/>
          </a:prstGeom>
        </p:spPr>
      </p:pic>
      <p:pic>
        <p:nvPicPr>
          <p:cNvPr id="13" name="Picture 8">
            <a:extLst>
              <a:ext uri="{FF2B5EF4-FFF2-40B4-BE49-F238E27FC236}">
                <a16:creationId xmlns:a16="http://schemas.microsoft.com/office/drawing/2014/main" id="{0AFE7004-E394-DDCF-18A1-2B5B031F12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7304756" y="4240581"/>
            <a:ext cx="2267260" cy="1092406"/>
          </a:xfrm>
          <a:prstGeom prst="rect">
            <a:avLst/>
          </a:prstGeom>
        </p:spPr>
      </p:pic>
      <p:pic>
        <p:nvPicPr>
          <p:cNvPr id="16" name="Picture 2">
            <a:extLst>
              <a:ext uri="{FF2B5EF4-FFF2-40B4-BE49-F238E27FC236}">
                <a16:creationId xmlns:a16="http://schemas.microsoft.com/office/drawing/2014/main" id="{802E0A64-E52D-50B3-FC3C-71DD2EF281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50181" t="52225" r="14840"/>
          <a:stretch/>
        </p:blipFill>
        <p:spPr>
          <a:xfrm flipH="1">
            <a:off x="6439300" y="-252919"/>
            <a:ext cx="3132716" cy="5790534"/>
          </a:xfrm>
          <a:prstGeom prst="rect">
            <a:avLst/>
          </a:prstGeom>
        </p:spPr>
      </p:pic>
      <p:sp>
        <p:nvSpPr>
          <p:cNvPr id="21" name="Google Shape;1025;p57">
            <a:extLst>
              <a:ext uri="{FF2B5EF4-FFF2-40B4-BE49-F238E27FC236}">
                <a16:creationId xmlns:a16="http://schemas.microsoft.com/office/drawing/2014/main" id="{27F3A24A-5F8C-516D-51F4-52259371298D}"/>
              </a:ext>
            </a:extLst>
          </p:cNvPr>
          <p:cNvSpPr txBox="1">
            <a:spLocks/>
          </p:cNvSpPr>
          <p:nvPr/>
        </p:nvSpPr>
        <p:spPr>
          <a:xfrm>
            <a:off x="2406316" y="4620129"/>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Fig 13. Detection Page of Crop Guard Website </a:t>
            </a:r>
          </a:p>
        </p:txBody>
      </p:sp>
    </p:spTree>
    <p:extLst>
      <p:ext uri="{BB962C8B-B14F-4D97-AF65-F5344CB8AC3E}">
        <p14:creationId xmlns:p14="http://schemas.microsoft.com/office/powerpoint/2010/main" val="4188920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0.02066 -0.05247 L -0.02066 -0.05247 C -0.01927 -0.04537 -0.01857 -0.03765 -0.01614 -0.03117 C -0.01545 -0.02963 -0.01475 -0.02808 -0.01423 -0.02623 C -0.01354 -0.02407 -0.01319 -0.02191 -0.0125 -0.01975 C -0.01163 -0.01728 -0.01059 -0.01543 -0.00972 -0.01296 C -0.00937 -0.0108 -0.0092 -0.00864 -0.00868 -0.00648 C -0.00781 -0.00185 -0.00659 0.00093 -0.00503 0.00494 C -0.00451 0.00988 -0.00416 0.01667 -0.00312 0.02161 C -0.0026 0.02439 -0.00191 0.02686 -0.00139 0.02963 C -0.00087 0.03179 -0.00087 0.03426 -0.00034 0.03642 C -2.77778E-6 0.03858 0.00087 0.04074 0.00139 0.0429 C 0.00209 0.04568 0.00243 0.04846 0.0033 0.05124 C 0.004 0.0534 0.00538 0.05525 0.00608 0.05772 C 0.00799 0.06358 0.00782 0.06636 0.00886 0.07253 C 0.00938 0.07593 0.01094 0.08334 0.01163 0.08581 C 0.01216 0.08735 0.01285 0.08889 0.01337 0.09074 C 0.01615 0.11019 0.01198 0.07932 0.01528 0.10865 C 0.01545 0.1105 0.01598 0.11204 0.01615 0.11358 C 0.0165 0.11574 0.01684 0.11821 0.01719 0.12037 C 0.01858 0.12902 0.01771 0.12161 0.01893 0.13179 C 0.02188 0.15587 0.01945 0.14044 0.02361 0.16297 L 0.02552 0.17284 C 0.0257 0.17469 0.02587 0.17655 0.02639 0.17778 C 0.02709 0.17963 0.02761 0.18118 0.0283 0.18272 C 0.029 0.18488 0.02952 0.18704 0.03004 0.18951 C 0.03056 0.19136 0.03038 0.19414 0.03108 0.19599 C 0.03229 0.20031 0.03455 0.20402 0.03663 0.20741 C 0.03681 0.20957 0.03716 0.21204 0.0375 0.2142 C 0.0382 0.21852 0.03924 0.22284 0.04028 0.22716 C 0.04063 0.2321 0.0408 0.23704 0.04115 0.24198 C 0.0415 0.24599 0.04202 0.24969 0.04202 0.25371 C 0.04202 0.26883 0.04219 0.28426 0.04115 0.29969 C 0.04098 0.3034 0.03924 0.30618 0.03837 0.30957 C 0.03802 0.31111 0.03768 0.31297 0.0375 0.31451 C 0.03716 0.31667 0.03716 0.31914 0.03663 0.32099 C 0.03542 0.325 0.03368 0.32809 0.03195 0.33087 C 0.03108 0.33426 0.03004 0.33735 0.02917 0.34074 C 0.02882 0.34229 0.02882 0.34414 0.0283 0.34568 C 0.02778 0.34723 0.02709 0.34784 0.02639 0.34908 C 0.02327 0.36605 0.0257 0.36019 0.02084 0.36883 C 0.02049 0.37161 0.02049 0.37439 0.01997 0.37716 C 0.01927 0.37994 0.01806 0.38241 0.01719 0.38519 C 0.0165 0.38735 0.01598 0.38982 0.01528 0.39198 C 0.01233 0.40093 0.01424 0.3926 0.01059 0.40494 C 0.01025 0.40649 0.01007 0.40834 0.00973 0.40988 C 0.0092 0.41266 0.00851 0.41544 0.00799 0.41821 C 0.00643 0.42439 0.00625 0.42439 0.00417 0.42963 C 0.00139 0.44507 0.00625 0.41945 0.00052 0.4429 C -0.00034 0.44661 -0.00121 0.45865 -0.00139 0.46111 C -0.00121 0.4642 -0.00191 0.49167 0.00139 0.50062 L 0.0033 0.50556 C 0.00365 0.5071 0.004 0.50865 0.00417 0.5105 C 0.00469 0.51544 0.00452 0.52037 0.00521 0.52531 C 0.00538 0.52747 0.00643 0.52963 0.00695 0.53179 C 0.00764 0.53488 0.00799 0.53858 0.00886 0.54167 C 0.00938 0.54383 0.01007 0.54599 0.01059 0.54815 C 0.01354 0.55741 0.01181 0.54908 0.01528 0.56142 C 0.0158 0.56297 0.0158 0.56482 0.01615 0.56636 C 0.01667 0.56821 0.01754 0.56945 0.01806 0.5713 C 0.01858 0.57284 0.01875 0.57469 0.01893 0.57624 C 0.01927 0.5784 0.01962 0.58056 0.01997 0.58272 C 0.02032 0.5855 0.02049 0.58828 0.02084 0.59105 C 0.02136 0.59445 0.02205 0.59753 0.02275 0.60093 L 0.02361 0.60587 C 0.02396 0.60741 0.02431 0.60926 0.02448 0.61081 L 0.02552 0.61729 C 0.02743 0.65247 0.025 0.61821 0.0283 0.64537 C 0.02865 0.64908 0.02882 0.65309 0.02917 0.65679 C 0.02934 0.65926 0.02986 0.66142 0.03004 0.66358 C 0.02986 0.675 0.02969 0.68673 0.02917 0.69815 C 0.029 0.69969 0.02848 0.70124 0.0283 0.70309 C 0.02778 0.70587 0.02552 0.7213 0.02448 0.72439 C 0.02396 0.72655 0.02309 0.72871 0.02275 0.73087 C 0.02223 0.73303 0.0224 0.7355 0.0217 0.73766 C 0.02101 0.74013 0.01979 0.74198 0.01893 0.74414 C 0.01788 0.74723 0.01736 0.75093 0.01615 0.75402 C 0.01545 0.75587 0.01424 0.7571 0.01337 0.75895 C 0.01094 0.76544 0.01198 0.76513 0.01059 0.77223 C 0.00955 0.77778 0.00816 0.78303 0.00695 0.78858 C 0.00625 0.79229 0.00486 0.79784 0.00417 0.80186 C 0.00348 0.80618 0.00243 0.8105 0.00243 0.81482 L 0.00243 0.82994 L 0.0033 0.82809 " pathEditMode="relative" ptsTypes="AAAAAAAAAAAAAAAAAAAAAAAAAAAAAAAAAAAAAAAAAAAAAAAAAAAAAAAAAAAAAAAAAAAAAAAAAAAAAAAAAAAA">
                                      <p:cBhvr>
                                        <p:cTn id="6" dur="20000" fill="hold"/>
                                        <p:tgtEl>
                                          <p:spTgt spid="10"/>
                                        </p:tgtEl>
                                        <p:attrNameLst>
                                          <p:attrName>ppt_x</p:attrName>
                                          <p:attrName>ppt_y</p:attrName>
                                        </p:attrNameLst>
                                      </p:cBhvr>
                                    </p:animMotion>
                                  </p:childTnLst>
                                </p:cTn>
                              </p:par>
                              <p:par>
                                <p:cTn id="7" presetID="8" presetClass="emph" presetSubtype="0" repeatCount="indefinite" fill="hold" nodeType="withEffect">
                                  <p:stCondLst>
                                    <p:cond delay="0"/>
                                  </p:stCondLst>
                                  <p:childTnLst>
                                    <p:animRot by="-5400000">
                                      <p:cBhvr>
                                        <p:cTn id="8" dur="20000" fill="hold"/>
                                        <p:tgtEl>
                                          <p:spTgt spid="10"/>
                                        </p:tgtEl>
                                        <p:attrNameLst>
                                          <p:attrName>r</p:attrName>
                                        </p:attrNameLst>
                                      </p:cBhvr>
                                    </p:animRot>
                                  </p:childTnLst>
                                </p:cTn>
                              </p:par>
                              <p:par>
                                <p:cTn id="9" presetID="0" presetClass="path" presetSubtype="0" repeatCount="indefinite" fill="hold" nodeType="withEffect">
                                  <p:stCondLst>
                                    <p:cond delay="0"/>
                                  </p:stCondLst>
                                  <p:childTnLst>
                                    <p:animMotion origin="layout" path="M -0.00018 0.00432 L -0.00018 0.00432 C -0.00348 0.00926 -0.00834 0.01234 -0.01025 0.01913 C -0.01337 0.03024 -0.01025 0.02067 -0.01441 0.02993 C -0.0191 0.03981 -0.01927 0.04012 -0.02205 0.04784 C -0.0224 0.0503 -0.0224 0.05308 -0.02292 0.05555 C -0.02327 0.05709 -0.02414 0.05833 -0.02466 0.05987 C -0.025 0.06142 -0.02518 0.06296 -0.02552 0.0645 C -0.02605 0.06635 -0.02657 0.06851 -0.02726 0.07037 C -0.02743 0.07253 -0.02761 0.07438 -0.02796 0.07654 C -0.02848 0.07963 -0.02969 0.08549 -0.02969 0.08549 C -0.03004 0.0895 -0.03021 0.09351 -0.03056 0.09753 C -0.03091 0.10123 -0.03125 0.10463 -0.03143 0.10802 C -0.03177 0.11605 -0.03195 0.12407 -0.0323 0.1324 C -0.03195 0.14166 -0.03212 0.15154 -0.03143 0.1608 C -0.03125 0.16265 -0.03021 0.16388 -0.02969 0.16543 C -0.02813 0.17067 -0.02726 0.17469 -0.02639 0.18055 C -0.02587 0.18302 -0.02587 0.18549 -0.02552 0.18796 C -0.025 0.19105 -0.02431 0.19382 -0.02379 0.19691 C -0.02344 0.19907 -0.02327 0.20123 -0.02292 0.20308 C -0.0224 0.20617 -0.02171 0.20895 -0.02118 0.21203 C -0.02014 0.22006 -0.02101 0.21635 -0.01875 0.22253 C -0.01667 0.23703 -0.01806 0.23117 -0.01528 0.24074 C -0.01511 0.2429 -0.01493 0.24475 -0.01441 0.24691 C -0.01407 0.24938 -0.0132 0.25185 -0.01285 0.25432 C -0.01233 0.25679 -0.0125 0.25956 -0.01198 0.26172 C -0.01129 0.26512 -0.01025 0.2679 -0.00938 0.27098 C -0.00903 0.27222 -0.00886 0.27407 -0.00851 0.2753 C -0.00834 0.27901 -0.00799 0.2824 -0.00764 0.28611 C -0.00747 0.28796 -0.00695 0.28981 -0.00695 0.29197 C -0.00608 0.30216 -0.00521 0.32222 -0.00521 0.32222 C -0.00573 0.33919 -0.00556 0.34166 -0.00695 0.35524 C -0.00712 0.35771 -0.0073 0.36049 -0.00764 0.36296 C -0.0099 0.37592 -0.00851 0.36543 -0.01111 0.375 C -0.01146 0.37623 -0.01164 0.37777 -0.01198 0.37932 C -0.0125 0.38179 -0.0132 0.38426 -0.01372 0.38703 C -0.01424 0.38981 -0.01441 0.39321 -0.01528 0.39598 C -0.01598 0.39753 -0.0165 0.39907 -0.01702 0.40061 C -0.01771 0.40246 -0.01806 0.40463 -0.01875 0.40648 C -0.0191 0.40771 -0.01997 0.40833 -0.02049 0.40956 C -0.02171 0.41296 -0.02205 0.41697 -0.02379 0.42006 C -0.02448 0.42129 -0.02552 0.42222 -0.02639 0.42314 C -0.02657 0.42469 -0.02674 0.42623 -0.02726 0.42777 C -0.02796 0.42993 -0.03177 0.43426 -0.0323 0.43518 C -0.03282 0.43672 -0.03316 0.43827 -0.03403 0.43981 C -0.03473 0.44105 -0.03594 0.44135 -0.03646 0.44259 C -0.03698 0.44382 -0.03698 0.44567 -0.03733 0.44722 C -0.03785 0.44876 -0.03837 0.4503 -0.03907 0.45185 C -0.0415 0.45648 -0.04497 0.45956 -0.04671 0.46543 C -0.04723 0.46728 -0.04775 0.46944 -0.04827 0.47129 C -0.04931 0.47438 -0.05174 0.48024 -0.05174 0.48024 C -0.05348 0.49321 -0.05122 0.47932 -0.05504 0.49228 C -0.05608 0.49567 -0.05677 0.49938 -0.05764 0.50308 C -0.05886 0.50802 -0.05868 0.50895 -0.05938 0.51512 C -0.06094 0.52777 -0.05955 0.51327 -0.06111 0.53148 C -0.06198 0.56203 -0.06233 0.5574 -0.06111 0.58734 C -0.06094 0.59105 -0.06059 0.59444 -0.06025 0.59784 C -0.05973 0.60092 -0.05886 0.60401 -0.05851 0.60709 C -0.05816 0.60895 -0.05747 0.61543 -0.05677 0.61759 C -0.05643 0.61913 -0.05573 0.62067 -0.05504 0.62191 C -0.05313 0.63672 -0.05556 0.61851 -0.05348 0.63549 C -0.05313 0.63765 -0.05296 0.63981 -0.05261 0.64166 C -0.05209 0.64382 -0.05139 0.64567 -0.05087 0.64753 C -0.05052 0.64907 -0.05052 0.65061 -0.05 0.65216 C -0.04966 0.6537 -0.04879 0.65493 -0.04827 0.65679 C -0.04775 0.65926 -0.0474 0.66172 -0.04671 0.66419 C -0.0441 0.67253 -0.04341 0.67314 -0.03993 0.67932 L -0.0382 0.68827 C -0.03768 0.69135 -0.0375 0.69475 -0.03646 0.69753 L -0.03473 0.70185 C -0.03403 0.70771 -0.03386 0.70987 -0.0323 0.71543 C -0.03125 0.71913 -0.03004 0.72253 -0.02882 0.72592 C -0.0283 0.73055 -0.02796 0.73518 -0.02726 0.7395 C -0.02466 0.75463 -0.02622 0.73672 -0.02466 0.75154 C -0.02396 0.75864 -0.02414 0.76203 -0.02292 0.76821 C -0.0224 0.77098 -0.01962 0.7824 -0.01962 0.78487 L -0.01962 0.81358 L -0.01702 0.81358 " pathEditMode="relative" ptsTypes="AAAAAAAAAAAAAAAAAAAAAAAAAAAAAAAAAAAAAAAAAAAAAAAAAAAAAAAAAAAAAAAAAAAAAAAAAAAAAA">
                                      <p:cBhvr>
                                        <p:cTn id="10" dur="20000" fill="hold"/>
                                        <p:tgtEl>
                                          <p:spTgt spid="9"/>
                                        </p:tgtEl>
                                        <p:attrNameLst>
                                          <p:attrName>ppt_x</p:attrName>
                                          <p:attrName>ppt_y</p:attrName>
                                        </p:attrNameLst>
                                      </p:cBhvr>
                                    </p:animMotion>
                                  </p:childTnLst>
                                </p:cTn>
                              </p:par>
                              <p:par>
                                <p:cTn id="11" presetID="8" presetClass="emph" presetSubtype="0" repeatCount="indefinite" fill="hold" nodeType="withEffect">
                                  <p:stCondLst>
                                    <p:cond delay="0"/>
                                  </p:stCondLst>
                                  <p:childTnLst>
                                    <p:animRot by="5400000">
                                      <p:cBhvr>
                                        <p:cTn id="12" dur="20000" fill="hold"/>
                                        <p:tgtEl>
                                          <p:spTgt spid="9"/>
                                        </p:tgtEl>
                                        <p:attrNameLst>
                                          <p:attrName>r</p:attrName>
                                        </p:attrNameLst>
                                      </p:cBhvr>
                                    </p:animRot>
                                  </p:childTnLst>
                                </p:cTn>
                              </p:par>
                              <p:par>
                                <p:cTn id="13" presetID="0" presetClass="path" presetSubtype="0" repeatCount="indefinite" fill="hold" nodeType="withEffect">
                                  <p:stCondLst>
                                    <p:cond delay="6500"/>
                                  </p:stCondLst>
                                  <p:childTnLst>
                                    <p:animMotion origin="layout" path="M -0.00139 -0.00123 L -0.00139 -0.00123 C -0.00139 -3.82716E-6 -0.00035 0.0284 0.00069 0.03426 C 0.00104 0.03642 0.00208 0.03797 0.00278 0.03982 C 0.00312 0.04352 0.00312 0.04753 0.00382 0.05093 C 0.00417 0.05309 0.00555 0.05432 0.0059 0.05649 C 0.0066 0.06081 0.0066 0.06544 0.00694 0.06976 C 0.00781 0.10926 0.00903 0.11791 0.00694 0.15216 C 0.00694 0.15371 0.00538 0.16328 0.00486 0.16513 C 0.00434 0.16729 0.00347 0.16883 0.00278 0.17068 C 0.00208 0.17315 0.00156 0.17593 0.00069 0.1784 C -0.00017 0.18056 -0.00156 0.18179 -0.00243 0.18395 C -0.01267 0.20803 -0.00156 0.18272 -0.00677 0.19877 C -0.00764 0.20155 -0.00886 0.20371 -0.0099 0.20649 C -0.01059 0.20803 -0.01129 0.21019 -0.01198 0.21204 C -0.01215 0.21235 -0.02101 0.23334 -0.02257 0.23642 C -0.02535 0.24136 -0.02656 0.24291 -0.02882 0.24939 C -0.02969 0.25186 -0.03021 0.25432 -0.0309 0.25679 C -0.03351 0.27531 -0.02986 0.25278 -0.03524 0.27192 C -0.03594 0.27408 -0.03577 0.27686 -0.03629 0.27932 C -0.03698 0.28303 -0.03767 0.28673 -0.03837 0.29044 C -0.03993 0.29939 -0.04184 0.30772 -0.04254 0.31667 C -0.04392 0.33365 -0.04323 0.32562 -0.04462 0.34105 C -0.04392 0.3642 -0.04358 0.38735 -0.04254 0.41019 C -0.04254 0.41297 -0.04202 0.41544 -0.04149 0.41791 C -0.04097 0.42037 -0.04011 0.42284 -0.03941 0.42531 C -0.03681 0.44877 -0.04063 0.41976 -0.03524 0.44414 C -0.03073 0.46389 -0.03906 0.4426 -0.02986 0.46266 C -0.02917 0.46574 -0.02882 0.46914 -0.02778 0.47192 C -0.02691 0.4747 -0.0257 0.47686 -0.02465 0.47963 C -0.02344 0.48272 -0.0224 0.48581 -0.02153 0.48889 C -0.02066 0.49198 -0.01997 0.49507 -0.01945 0.49815 C -0.01892 0.5 -0.01892 0.50216 -0.0184 0.50402 C -0.01754 0.50649 -0.01615 0.50895 -0.01511 0.51142 C -0.01476 0.5176 -0.01476 0.52408 -0.01406 0.52994 C -0.01372 0.53272 -0.0125 0.53488 -0.01198 0.53766 C -0.01146 0.54105 -0.01129 0.54507 -0.01094 0.54877 C -0.01007 0.55741 -0.0099 0.55772 -0.00886 0.56574 C -0.00851 0.57624 -0.00781 0.58673 -0.00781 0.59753 C -0.00781 0.61852 -0.00833 0.63982 -0.00886 0.66111 C -0.00886 0.66358 -0.01059 0.68581 -0.01094 0.6892 C -0.01163 0.69692 -0.01302 0.70618 -0.01406 0.71358 C -0.01476 0.71791 -0.01563 0.72223 -0.01615 0.72655 C -0.01702 0.73241 -0.01719 0.73766 -0.0184 0.74352 C -0.02188 0.76235 -0.01892 0.74383 -0.02257 0.76019 C -0.02448 0.76914 -0.02448 0.77253 -0.02674 0.78087 C -0.02761 0.78395 -0.02882 0.78704 -0.02986 0.79013 C -0.03021 0.79321 -0.03056 0.79661 -0.0309 0.7997 C -0.03316 0.81389 -0.03316 0.80649 -0.03316 0.81266 L -0.03212 0.82778 L -0.03212 0.82778 " pathEditMode="relative" ptsTypes="AAAAAAAAAAAAAAAAAAAAAAAAAAAAAAAAAAAAAAAAAAAAAAAAAAA">
                                      <p:cBhvr>
                                        <p:cTn id="14" dur="20000" fill="hold"/>
                                        <p:tgtEl>
                                          <p:spTgt spid="8"/>
                                        </p:tgtEl>
                                        <p:attrNameLst>
                                          <p:attrName>ppt_x</p:attrName>
                                          <p:attrName>ppt_y</p:attrName>
                                        </p:attrNameLst>
                                      </p:cBhvr>
                                    </p:animMotion>
                                  </p:childTnLst>
                                </p:cTn>
                              </p:par>
                              <p:par>
                                <p:cTn id="15" presetID="8" presetClass="emph" presetSubtype="0" repeatCount="indefinite" fill="hold" nodeType="withEffect">
                                  <p:stCondLst>
                                    <p:cond delay="6500"/>
                                  </p:stCondLst>
                                  <p:childTnLst>
                                    <p:animRot by="5400000">
                                      <p:cBhvr>
                                        <p:cTn id="16" dur="20000" fill="hold"/>
                                        <p:tgtEl>
                                          <p:spTgt spid="8"/>
                                        </p:tgtEl>
                                        <p:attrNameLst>
                                          <p:attrName>r</p:attrName>
                                        </p:attrNameLst>
                                      </p:cBhvr>
                                    </p:animRot>
                                  </p:childTnLst>
                                </p:cTn>
                              </p:par>
                              <p:par>
                                <p:cTn id="17" presetID="0" presetClass="path" presetSubtype="0" repeatCount="indefinite" fill="hold" nodeType="withEffect">
                                  <p:stCondLst>
                                    <p:cond delay="13000"/>
                                  </p:stCondLst>
                                  <p:childTnLst>
                                    <p:animMotion origin="layout" path="M 0.00347 0.00401 L 0.00347 0.00401 C 0.00382 0.02314 0.00382 0.04259 0.00451 0.06172 C 0.00451 0.06388 0.00521 0.06543 0.00555 0.06759 C 0.00608 0.07129 0.00625 0.075 0.0066 0.0787 C 0.00729 0.08456 0.00764 0.08641 0.00868 0.09166 C 0.00903 0.09629 0.00937 0.10061 0.00972 0.10493 C 0.01007 0.11049 0.01024 0.11604 0.01076 0.1216 C 0.01094 0.12438 0.01163 0.12685 0.0118 0.12932 C 0.01233 0.13302 0.01233 0.13672 0.01285 0.14043 C 0.01337 0.14382 0.01424 0.1466 0.01493 0.14969 C 0.01528 0.15493 0.01562 0.15987 0.01597 0.16481 C 0.01632 0.1679 0.01719 0.17098 0.01719 0.17407 C 0.01719 0.18364 0.01649 0.1929 0.01597 0.20216 C 0.0158 0.20555 0.01458 0.22376 0.01389 0.22839 C 0.01337 0.23209 0.01233 0.2358 0.0118 0.2395 C 0.01146 0.24259 0.01111 0.24598 0.01076 0.24907 C 0.01007 0.25617 0.01007 0.25987 0.00868 0.26574 C 0.00312 0.28888 0.00972 0.26018 0.00451 0.27901 C 0.00399 0.28055 0.00399 0.28271 0.00347 0.28456 C 0.00278 0.28641 0.00191 0.28827 0.00139 0.29012 C 0.00017 0.29321 -0.00052 0.2966 -0.00191 0.29938 C -0.00261 0.30123 -0.00399 0.30185 -0.00504 0.30339 C -0.01163 0.32283 -0.00469 0.30432 -0.01129 0.31821 C -0.01215 0.32006 -0.0125 0.32222 -0.01337 0.32376 C -0.01458 0.32592 -0.01615 0.32746 -0.01754 0.32932 C -0.02274 0.34321 -0.01979 0.33796 -0.02604 0.34629 C -0.02847 0.35895 -0.02517 0.34537 -0.03021 0.35555 C -0.03889 0.37314 -0.03056 0.36203 -0.03767 0.37067 C -0.03837 0.37376 -0.03872 0.37716 -0.03976 0.37993 C -0.04566 0.39722 -0.0408 0.36728 -0.04705 0.40061 C -0.04879 0.40956 -0.05035 0.41728 -0.05122 0.42685 C -0.05261 0.44104 -0.05191 0.43425 -0.0533 0.44722 C -0.05365 0.45432 -0.05434 0.46111 -0.05434 0.4679 C -0.05434 0.48827 -0.05382 0.48703 -0.05226 0.50154 C -0.05191 0.50524 -0.05191 0.50925 -0.05122 0.51296 C -0.05017 0.52006 -0.04774 0.52685 -0.04601 0.53333 C -0.04549 0.53518 -0.04531 0.53703 -0.04497 0.53888 C -0.04462 0.54135 -0.04445 0.54413 -0.04392 0.5466 C -0.0434 0.54845 -0.04236 0.55 -0.04184 0.55216 C -0.04097 0.55524 -0.04028 0.55833 -0.03976 0.56141 C -0.03924 0.56327 -0.03924 0.56543 -0.03872 0.56697 C -0.0375 0.57037 -0.03576 0.57345 -0.03438 0.57654 C -0.03177 0.59104 -0.03386 0.58487 -0.02813 0.59506 C -0.025 0.62932 -0.02934 0.59104 -0.025 0.61203 C -0.02431 0.61512 -0.02431 0.61821 -0.02396 0.62129 C -0.02326 0.62623 -0.0224 0.63117 -0.02188 0.63641 C -0.02101 0.64197 -0.02049 0.64753 -0.01979 0.65308 C -0.0191 0.65709 -0.01823 0.66049 -0.01754 0.6645 C -0.01684 0.66944 -0.01615 0.67438 -0.01545 0.67932 C -0.01511 0.6824 -0.01511 0.6858 -0.01441 0.68858 C -0.01389 0.69135 -0.01302 0.69351 -0.01233 0.69629 C -0.01163 0.69938 -0.01094 0.70246 -0.01024 0.70555 C -0.0099 0.70802 -0.00886 0.71944 -0.00816 0.72253 C -0.00764 0.725 -0.0066 0.72716 -0.00608 0.72993 C -0.00347 0.74074 -0.00695 0.73024 -0.00295 0.74104 C -0.00278 0.74259 -0.00156 0.75709 -0.00087 0.75987 C 1.11111E-6 0.76265 0.00139 0.76481 0.00243 0.76728 C 0.00347 0.77037 0.00451 0.77345 0.00555 0.77654 C 0.0059 0.77901 0.00625 0.78179 0.0066 0.78425 C 0.00694 0.78611 0.00729 0.78796 0.00764 0.78981 C 0.00799 0.79228 0.00799 0.79506 0.00868 0.79722 C 0.00885 0.79783 0.00937 0.79722 0.00972 0.79722 L 0.00555 0.81049 " pathEditMode="relative" ptsTypes="AAAAAAAAAAAAAAAAAAAAAAAAAAAAAAAAAAAAAAAAAAAAAAAAAAAAAAAAAAAAAAAA">
                                      <p:cBhvr>
                                        <p:cTn id="18" dur="20000" fill="hold"/>
                                        <p:tgtEl>
                                          <p:spTgt spid="7"/>
                                        </p:tgtEl>
                                        <p:attrNameLst>
                                          <p:attrName>ppt_x</p:attrName>
                                          <p:attrName>ppt_y</p:attrName>
                                        </p:attrNameLst>
                                      </p:cBhvr>
                                    </p:animMotion>
                                  </p:childTnLst>
                                </p:cTn>
                              </p:par>
                              <p:par>
                                <p:cTn id="19" presetID="8" presetClass="emph" presetSubtype="0" fill="hold" nodeType="withEffect">
                                  <p:stCondLst>
                                    <p:cond delay="13000"/>
                                  </p:stCondLst>
                                  <p:childTnLst>
                                    <p:animRot by="5400000">
                                      <p:cBhvr>
                                        <p:cTn id="20" dur="2000" fill="hold"/>
                                        <p:tgtEl>
                                          <p:spTgt spid="7"/>
                                        </p:tgtEl>
                                        <p:attrNameLst>
                                          <p:attrName>r</p:attrName>
                                        </p:attrNameLst>
                                      </p:cBhvr>
                                    </p:animRot>
                                  </p:childTnLst>
                                </p:cTn>
                              </p:par>
                              <p:par>
                                <p:cTn id="21" presetID="0" presetClass="path" presetSubtype="0" repeatCount="indefinite" fill="hold" nodeType="withEffect">
                                  <p:stCondLst>
                                    <p:cond delay="6500"/>
                                  </p:stCondLst>
                                  <p:childTnLst>
                                    <p:animMotion origin="layout" path="M -0.00017 -0.00432 L -0.00017 -0.00432 C -0.00052 0.00802 -0.00034 0.02068 -0.00121 0.03302 C -0.00138 0.0358 -0.00277 0.03765 -0.00329 0.04043 C -0.00382 0.04414 -0.00399 0.04784 -0.00434 0.05154 C -0.00503 0.05802 -0.00573 0.0642 -0.00642 0.07037 C -0.00711 0.07685 -0.00763 0.08117 -0.0085 0.08735 C -0.00885 0.0892 -0.0092 0.09105 -0.00954 0.0929 C -0.01284 0.13765 -0.01302 0.12901 -0.01059 0.19012 C -0.01041 0.19537 -0.00937 0.2 -0.0085 0.20494 C -0.00416 0.23457 -0.00937 0.19938 -0.00225 0.23673 C 0.00052 0.25154 -0.00121 0.24475 0.00313 0.25741 C 0.00417 0.26667 0.00365 0.26667 0.00625 0.27438 C 0.00747 0.27809 0.01042 0.28549 0.01042 0.28549 C 0.01129 0.29012 0.01198 0.29444 0.01355 0.29877 C 0.01441 0.30093 0.01563 0.30247 0.01684 0.30432 C 0.01893 0.32716 0.01632 0.30556 0.01997 0.32284 C 0.02292 0.33673 0.01875 0.32469 0.02309 0.33611 C 0.02344 0.3392 0.02396 0.34228 0.02414 0.34537 C 0.02466 0.35093 0.02448 0.35679 0.02518 0.36235 C 0.02552 0.36482 0.02657 0.36728 0.02726 0.36975 C 0.02761 0.37346 0.02796 0.37716 0.0283 0.38086 C 0.02865 0.38333 0.02952 0.3858 0.02934 0.38858 C 0.02917 0.4034 0.02882 0.41852 0.02726 0.43333 C 0.02726 0.43395 0.02275 0.45463 0.02101 0.45957 C 0.0198 0.46296 0.01823 0.46574 0.01684 0.46883 C 0.00764 0.51235 0.0198 0.45679 0.00938 0.49691 C 0.00851 0.50062 0.00834 0.50463 0.0073 0.50802 C 0.00608 0.51235 0.00417 0.51543 0.00313 0.51944 C 0.00139 0.52531 0.00018 0.53179 -0.00121 0.53796 C -0.00191 0.54136 -0.0026 0.54414 -0.00329 0.54753 C -0.0085 0.57562 -0.00208 0.54043 -0.00746 0.57191 C -0.00816 0.57562 -0.00885 0.57932 -0.00954 0.58302 C -0.01128 0.62562 -0.01163 0.62222 -0.00954 0.6821 C -0.00937 0.68858 -0.0085 0.69475 -0.00746 0.70093 C -0.00694 0.70401 -0.00607 0.7071 -0.00538 0.71019 C -0.00399 0.72284 -0.00451 0.72716 -0.00121 0.73642 C -0.00017 0.7392 0.00087 0.74136 0.00191 0.74383 C 0.00434 0.75988 0.00139 0.74228 0.0073 0.76636 C 0.01268 0.78889 0.00799 0.77068 0.01355 0.78889 C 0.01493 0.79321 0.01615 0.79722 0.01684 0.80185 C 0.01719 0.80494 0.01789 0.81142 0.01789 0.81142 L 0.01789 0.81142 " pathEditMode="relative" ptsTypes="AAAAAAAAAAAAAAAAAAAAAAAAAAAAAAAAAAAAAAAAAAA">
                                      <p:cBhvr>
                                        <p:cTn id="22" dur="20000" fill="hold"/>
                                        <p:tgtEl>
                                          <p:spTgt spid="6"/>
                                        </p:tgtEl>
                                        <p:attrNameLst>
                                          <p:attrName>ppt_x</p:attrName>
                                          <p:attrName>ppt_y</p:attrName>
                                        </p:attrNameLst>
                                      </p:cBhvr>
                                    </p:animMotion>
                                  </p:childTnLst>
                                </p:cTn>
                              </p:par>
                              <p:par>
                                <p:cTn id="23" presetID="8" presetClass="emph" presetSubtype="0" repeatCount="indefinite" fill="hold" nodeType="withEffect">
                                  <p:stCondLst>
                                    <p:cond delay="6500"/>
                                  </p:stCondLst>
                                  <p:childTnLst>
                                    <p:animRot by="5400000">
                                      <p:cBhvr>
                                        <p:cTn id="24" dur="20000" fill="hold"/>
                                        <p:tgtEl>
                                          <p:spTgt spid="6"/>
                                        </p:tgtEl>
                                        <p:attrNameLst>
                                          <p:attrName>r</p:attrName>
                                        </p:attrNameLst>
                                      </p:cBhvr>
                                    </p:animRot>
                                  </p:childTnLst>
                                </p:cTn>
                              </p:par>
                              <p:par>
                                <p:cTn id="25" presetID="0" presetClass="path" presetSubtype="0" repeatCount="indefinite" fill="hold" nodeType="withEffect">
                                  <p:stCondLst>
                                    <p:cond delay="13000"/>
                                  </p:stCondLst>
                                  <p:childTnLst>
                                    <p:animMotion origin="layout" path="M -0.00035 -0.00525 L -0.00035 -0.00525 C -0.00087 0.01667 -0.00104 0.03858 -0.00226 0.0605 C -0.00278 0.06759 -0.00469 0.08272 -0.00538 0.08796 C -0.0059 0.09198 -0.00695 0.09537 -0.00747 0.09908 C -0.00799 0.10278 -0.00816 0.10648 -0.00851 0.11019 C -0.00816 0.14198 -0.01198 0.16636 -0.00642 0.19259 C -0.00573 0.19568 -0.00486 0.19846 -0.00434 0.20185 C -0.00382 0.20463 -0.00399 0.20803 -0.0033 0.2108 C -0.00243 0.21543 -0.0007 0.21975 0.00069 0.22377 C 0.00104 0.22624 0.00121 0.22871 0.00173 0.23117 C 0.00434 0.24013 0.00486 0.23673 0.00798 0.24383 C 0.0092 0.24692 0.01007 0.25 0.01111 0.25309 C 0.01233 0.25679 0.01406 0.26019 0.0151 0.2642 C 0.0158 0.26667 0.01632 0.26914 0.01719 0.2713 C 0.01805 0.27346 0.01944 0.275 0.02031 0.27685 C 0.02187 0.27994 0.02309 0.28303 0.02448 0.28611 C 0.02517 0.28982 0.02517 0.29414 0.02656 0.29722 C 0.02726 0.29877 0.0309 0.3071 0.0316 0.30988 C 0.03594 0.32531 0.02726 0.30185 0.03576 0.32469 C 0.03802 0.33056 0.03906 0.33179 0.04097 0.33735 C 0.04687 0.35587 0.03976 0.33395 0.0441 0.35216 C 0.04462 0.35401 0.04548 0.35587 0.04618 0.35772 C 0.04653 0.35957 0.04687 0.36111 0.04722 0.36296 C 0.0493 0.3784 0.04861 0.38611 0.04722 0.40525 C 0.04705 0.40741 0.04566 0.40895 0.04514 0.4108 C 0.03958 0.42809 0.04705 0.40803 0.03993 0.42531 C 0.03923 0.42716 0.03871 0.42932 0.03785 0.43087 C 0.03663 0.43303 0.03507 0.43457 0.03368 0.43642 C 0.03298 0.43951 0.03281 0.4429 0.0316 0.44568 C 0.03073 0.44815 0.02882 0.44908 0.0276 0.45124 C 0.02535 0.45463 0.02344 0.45833 0.02135 0.46204 C 0.01996 0.46451 0.0184 0.46667 0.01719 0.46945 C 0.01267 0.48179 0.0184 0.46667 0.01111 0.48395 C 0.01024 0.4858 0.00955 0.48766 0.00903 0.48951 C 0.00851 0.49136 0.00851 0.49352 0.00798 0.49506 C 0.00712 0.49722 0.0059 0.49877 0.00486 0.50062 C 0.00417 0.50432 0.00312 0.50772 0.00278 0.51173 C 0.00243 0.51636 0.00156 0.52654 0.00069 0.53179 C 0.00052 0.53364 1.38889E-6 0.5355 -0.00035 0.53735 C -0.0007 0.54352 -0.00122 0.54938 -0.00122 0.55556 C -0.00122 0.56543 -0.0007 0.575 -0.00035 0.58488 C 0.00052 0.60247 0.00052 0.59969 0.00278 0.61605 C 0.00312 0.61852 0.0033 0.62099 0.00382 0.62346 C 0.00642 0.63519 0.00503 0.62963 0.00798 0.63982 C 0.01007 0.66235 0.00746 0.64105 0.01111 0.65833 C 0.01528 0.67809 0.00833 0.65247 0.01423 0.67284 C 0.01458 0.67901 0.01476 0.68519 0.0151 0.69136 C 0.01545 0.69445 0.01614 0.69722 0.01614 0.70031 C 0.01823 0.75216 0.0151 0.72778 0.01823 0.75 C 0.01858 0.75617 0.01892 0.76204 0.01927 0.76821 C 0.01962 0.77192 0.02031 0.77562 0.02031 0.77932 C 0.02066 0.79136 0.02031 0.80371 0.02031 0.81605 L 0.02031 0.8179 " pathEditMode="relative" ptsTypes="AAAAAAAAAAAAAAAAAAAAAAAAAAAAAAAAAAAAAAAAAAAAAAAAAAAAAA">
                                      <p:cBhvr>
                                        <p:cTn id="26" dur="20000" fill="hold"/>
                                        <p:tgtEl>
                                          <p:spTgt spid="2"/>
                                        </p:tgtEl>
                                        <p:attrNameLst>
                                          <p:attrName>ppt_x</p:attrName>
                                          <p:attrName>ppt_y</p:attrName>
                                        </p:attrNameLst>
                                      </p:cBhvr>
                                    </p:animMotion>
                                  </p:childTnLst>
                                </p:cTn>
                              </p:par>
                              <p:par>
                                <p:cTn id="27" presetID="8" presetClass="emph" presetSubtype="0" repeatCount="indefinite" fill="hold" nodeType="withEffect">
                                  <p:stCondLst>
                                    <p:cond delay="13000"/>
                                  </p:stCondLst>
                                  <p:childTnLst>
                                    <p:animRot by="5400000">
                                      <p:cBhvr>
                                        <p:cTn id="28" dur="20000" fill="hold"/>
                                        <p:tgtEl>
                                          <p:spTgt spid="2"/>
                                        </p:tgtEl>
                                        <p:attrNameLst>
                                          <p:attrName>r</p:attrName>
                                        </p:attrNameLst>
                                      </p:cBhvr>
                                    </p:animRot>
                                  </p:childTnLst>
                                </p:cTn>
                              </p:par>
                              <p:par>
                                <p:cTn id="29" presetID="0" presetClass="path" presetSubtype="0" repeatCount="indefinite" fill="hold" nodeType="withEffect">
                                  <p:stCondLst>
                                    <p:cond delay="0"/>
                                  </p:stCondLst>
                                  <p:childTnLst>
                                    <p:animMotion origin="layout" path="M 1.82146E-17 0 L 1.82146E-17 0 C 0.00243 0.00525 0.00503 0.01019 0.00729 0.01574 C 0.01111 0.02562 0.00451 0.01636 0.01042 0.02809 C 0.01163 0.03056 0.01319 0.0321 0.01458 0.03364 C 0.01493 0.03549 0.0151 0.03735 0.01563 0.03889 C 0.02413 0.06142 0.01892 0.0463 0.02517 0.05864 C 0.02622 0.0608 0.02708 0.06389 0.0283 0.06574 C 0.02951 0.0679 0.03108 0.06944 0.03247 0.07099 C 0.03455 0.07377 0.03819 0.07716 0.03993 0.07994 C 0.04774 0.09321 0.03872 0.08241 0.04618 0.09074 C 0.04688 0.09321 0.0474 0.09599 0.04826 0.09784 C 0.04931 0.1 0.05104 0.10093 0.05156 0.10309 C 0.05295 0.10895 0.0526 0.11543 0.05365 0.1213 L 0.0559 0.13179 C 0.05556 0.14907 0.05556 0.16667 0.05469 0.18364 C 0.05451 0.18796 0.05347 0.19198 0.0526 0.19599 C 0.05139 0.20278 0.05017 0.20926 0.04826 0.21574 C 0.04635 0.22315 0.0434 0.22963 0.04201 0.23735 C 0.04132 0.24074 0.04063 0.24444 0.03993 0.24784 C 0.03924 0.25062 0.03837 0.25247 0.03785 0.25494 C 0.03733 0.25741 0.03715 0.25988 0.03681 0.26235 C 0.03611 0.26512 0.03524 0.26821 0.03455 0.27099 C 0.0342 0.27593 0.03438 0.28086 0.03351 0.28549 C 0.03264 0.29074 0.02587 0.31327 0.02517 0.31605 C 0.02326 0.32191 0.02049 0.32747 0.01892 0.33364 C 0.01563 0.34599 0.01319 0.35864 0.01042 0.3713 C 0.00938 0.37593 0.00851 0.38056 0.00729 0.38549 C 0.00625 0.38951 0.00503 0.39352 0.00417 0.39784 C 0.00313 0.40247 0.00278 0.40741 0.00208 0.41235 C 0.00174 0.41914 0.00069 0.42623 0.00104 0.43364 C 0.00156 0.4537 0.00278 0.48549 0.00625 0.50864 C 0.00712 0.51481 0.00833 0.52068 0.00938 0.52654 C 0.01441 0.55772 0.00816 0.52469 0.01458 0.5534 C 0.01545 0.55679 0.0158 0.5608 0.01667 0.56389 C 0.01788 0.56821 0.01962 0.57222 0.02101 0.57654 C 0.02813 0.59938 0.02205 0.58272 0.02934 0.60154 C 0.03003 0.60525 0.03056 0.60864 0.03142 0.61235 C 0.03698 0.63272 0.03455 0.61636 0.03889 0.63735 C 0.03906 0.63858 0.04236 0.65926 0.0441 0.6642 C 0.04479 0.66605 0.04618 0.66759 0.04722 0.66944 C 0.04965 0.6784 0.04965 0.67963 0.0526 0.6892 C 0.05365 0.69198 0.05486 0.69506 0.0559 0.69784 C 0.05694 0.70154 0.05764 0.70525 0.05903 0.70864 C 0.06146 0.71512 0.06458 0.72068 0.06736 0.72654 C 0.06875 0.72932 0.07049 0.7321 0.07153 0.73519 C 0.07257 0.73827 0.07344 0.74167 0.07483 0.74444 C 0.07622 0.74784 0.07847 0.75 0.08003 0.7534 C 0.08125 0.75586 0.08194 0.75957 0.08316 0.76204 C 0.08438 0.76481 0.08611 0.76667 0.08733 0.76914 C 0.08976 0.77438 0.09132 0.78056 0.09375 0.78549 C 0.09826 0.79537 0.10417 0.8037 0.10851 0.81389 C 0.11233 0.82284 0.11406 0.82623 0.11701 0.83549 C 0.11806 0.83889 0.1191 0.84259 0.12014 0.84599 C 0.12222 0.85216 0.12396 0.85586 0.12535 0.86235 C 0.13056 0.88426 0.12465 0.86327 0.12969 0.87994 C 0.13003 0.88457 0.13003 0.88981 0.13073 0.89444 C 0.13125 0.89938 0.13368 0.90926 0.1349 0.9142 C 0.13663 0.9321 0.13542 0.9213 0.13906 0.9463 C 0.14028 0.95432 0.13906 0.95154 0.14115 0.95494 L 0.14774 0.99414 L 0.14774 0.99969 " pathEditMode="relative" rAng="0" ptsTypes="AAAAAAAAAAAAAAAAAAAAAAAAAAAAAAAAAAAAAAAAAAAAAAAAAAAAAAAAAAAAAA">
                                      <p:cBhvr>
                                        <p:cTn id="30" dur="10000" fill="hold"/>
                                        <p:tgtEl>
                                          <p:spTgt spid="5"/>
                                        </p:tgtEl>
                                        <p:attrNameLst>
                                          <p:attrName>ppt_x</p:attrName>
                                          <p:attrName>ppt_y</p:attrName>
                                        </p:attrNameLst>
                                      </p:cBhvr>
                                      <p:rCtr x="7378" y="50000"/>
                                    </p:animMotion>
                                  </p:childTnLst>
                                </p:cTn>
                              </p:par>
                              <p:par>
                                <p:cTn id="31" presetID="0" presetClass="path" presetSubtype="0" repeatCount="indefinite" fill="hold" nodeType="withEffect">
                                  <p:stCondLst>
                                    <p:cond delay="0"/>
                                  </p:stCondLst>
                                  <p:childTnLst>
                                    <p:animMotion origin="layout" path="M -0.00591 0.00309 L -0.00591 0.00309 C -0.0073 0.00587 -0.01268 0.0176 -0.01546 0.02161 C -0.0165 0.02315 -0.01771 0.02408 -0.01858 0.02531 C -0.0198 0.02717 -0.02066 0.02933 -0.02171 0.03087 C -0.02639 0.03704 -0.02639 0.03642 -0.03125 0.03859 C -0.0323 0.04044 -0.03316 0.04291 -0.03438 0.04414 C -0.03559 0.04538 -0.03716 0.04538 -0.03855 0.04599 C -0.04601 0.0497 -0.03646 0.04661 -0.04914 0.0497 C -0.05053 0.05093 -0.05191 0.05247 -0.0533 0.0534 C -0.05434 0.05433 -0.05539 0.05463 -0.05643 0.05525 C -0.05816 0.05649 -0.0599 0.05803 -0.06181 0.05896 C -0.06285 0.05988 -0.06389 0.06019 -0.06494 0.06112 C -0.06632 0.06204 -0.06771 0.06328 -0.0691 0.06482 C -0.07119 0.06698 -0.07466 0.07161 -0.07639 0.07408 C -0.07674 0.07655 -0.07726 0.07902 -0.07744 0.08149 C -0.07796 0.08457 -0.07813 0.08766 -0.07848 0.09105 C -0.07917 0.09599 -0.08073 0.10587 -0.08073 0.10587 C -0.08039 0.11914 -0.08056 0.1321 -0.07969 0.14507 C -0.07813 0.16605 -0.0757 0.1676 -0.07223 0.18642 C -0.07084 0.19352 -0.0698 0.20031 -0.06806 0.2071 C -0.06667 0.21204 -0.06494 0.21667 -0.06389 0.22192 C -0.06094 0.23457 -0.06268 0.2284 -0.05851 0.24075 C -0.05816 0.24321 -0.05816 0.24568 -0.05747 0.24815 C -0.05695 0.25031 -0.05608 0.25186 -0.05539 0.25371 C -0.05434 0.25679 -0.0533 0.25988 -0.05226 0.26297 C -0.05157 0.26544 -0.05087 0.26821 -0.05018 0.27068 C -0.04914 0.27377 -0.04792 0.27686 -0.04705 0.27994 C -0.04619 0.28241 -0.04566 0.28488 -0.04497 0.28735 C -0.04393 0.29075 -0.04271 0.29352 -0.04167 0.29692 C -0.04098 0.2997 -0.04046 0.30309 -0.03959 0.30618 C -0.03733 0.31389 -0.03403 0.32068 -0.0323 0.32871 C -0.0316 0.33179 -0.03073 0.33488 -0.03021 0.33797 C -0.02865 0.34661 -0.02605 0.3642 -0.02605 0.3642 C -0.02414 0.3926 -0.02275 0.39784 -0.025 0.42593 C -0.0257 0.43642 -0.03021 0.46142 -0.0323 0.47099 C -0.03386 0.47778 -0.03594 0.48457 -0.0375 0.49136 C -0.03872 0.4963 -0.03994 0.50124 -0.04063 0.50649 C -0.04167 0.51204 -0.04132 0.51821 -0.04289 0.52315 C -0.04792 0.54044 -0.05382 0.55679 -0.06059 0.57192 C -0.06216 0.575 -0.06372 0.57778 -0.06494 0.58118 C -0.0665 0.58612 -0.06754 0.59136 -0.0691 0.5963 C -0.07483 0.61513 -0.06615 0.58149 -0.07431 0.61328 C -0.07553 0.6176 -0.07622 0.62223 -0.07744 0.62624 C -0.07865 0.62963 -0.08039 0.63241 -0.08178 0.6355 C -0.08247 0.63951 -0.08299 0.64321 -0.08386 0.64692 C -0.08577 0.65556 -0.09011 0.67315 -0.09011 0.67315 C -0.09358 0.70926 -0.09184 0.68673 -0.09011 0.76297 C -0.08994 0.76852 -0.08941 0.77408 -0.08907 0.77963 C -0.0875 0.80741 -0.08889 0.79167 -0.08698 0.81142 C -0.08733 0.82284 -0.08716 0.83426 -0.08803 0.84538 C -0.0882 0.84754 -0.08976 0.84877 -0.09011 0.85093 C -0.09115 0.85556 -0.08994 0.86266 -0.09219 0.86575 C -0.09827 0.87377 -0.09601 0.87007 -0.10174 0.88272 C -0.10417 0.88828 -0.10591 0.89507 -0.10903 0.89939 C -0.11962 0.91482 -0.12084 0.9142 -0.12796 0.93334 L -0.13212 0.94445 C -0.13351 0.95402 -0.13282 0.94939 -0.13421 0.95772 L -0.13108 0.95556 " pathEditMode="relative" ptsTypes="AAAAAAAAAAAAAAAAAAAAAAAAAAAAAAAAAAAAAAAAAAAAAAAAAAAAAAAAAAA">
                                      <p:cBhvr>
                                        <p:cTn id="32"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pngtree-sheep-sheep-hand-drawn-hand-drawn-sheep-white-sheep-png-image_492633-removebg-preview">
            <a:extLst>
              <a:ext uri="{FF2B5EF4-FFF2-40B4-BE49-F238E27FC236}">
                <a16:creationId xmlns:a16="http://schemas.microsoft.com/office/drawing/2014/main" id="{9F46E559-D2ED-1C71-6C13-A1B4395F7471}"/>
              </a:ext>
            </a:extLst>
          </p:cNvPr>
          <p:cNvPicPr>
            <a:picLocks noChangeAspect="1"/>
          </p:cNvPicPr>
          <p:nvPr/>
        </p:nvPicPr>
        <p:blipFill>
          <a:blip r:embed="rId2"/>
          <a:stretch>
            <a:fillRect/>
          </a:stretch>
        </p:blipFill>
        <p:spPr>
          <a:xfrm flipH="1">
            <a:off x="2332513" y="4278681"/>
            <a:ext cx="1244882" cy="1057844"/>
          </a:xfrm>
          <a:prstGeom prst="rect">
            <a:avLst/>
          </a:prstGeom>
        </p:spPr>
      </p:pic>
      <p:sp>
        <p:nvSpPr>
          <p:cNvPr id="18" name="Google Shape;450;p35">
            <a:extLst>
              <a:ext uri="{FF2B5EF4-FFF2-40B4-BE49-F238E27FC236}">
                <a16:creationId xmlns:a16="http://schemas.microsoft.com/office/drawing/2014/main" id="{A0310C0B-5D56-AC9B-C777-F0F1867DE886}"/>
              </a:ext>
            </a:extLst>
          </p:cNvPr>
          <p:cNvSpPr txBox="1">
            <a:spLocks/>
          </p:cNvSpPr>
          <p:nvPr/>
        </p:nvSpPr>
        <p:spPr>
          <a:xfrm>
            <a:off x="3204633" y="11443"/>
            <a:ext cx="2734734" cy="800189"/>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ermanent Marker"/>
              <a:buNone/>
              <a:defRPr sz="6000" b="0" i="0" u="none" strike="noStrike" cap="none">
                <a:solidFill>
                  <a:schemeClr val="dk1"/>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GB" sz="4000" dirty="0">
                <a:solidFill>
                  <a:srgbClr val="8C6646"/>
                </a:solidFill>
                <a:latin typeface="Forte" panose="03060902040502070203" charset="0"/>
                <a:cs typeface="Forte" panose="03060902040502070203" charset="0"/>
                <a:sym typeface="+mn-ea"/>
              </a:rPr>
              <a:t>Snapshots</a:t>
            </a:r>
            <a:endParaRPr lang="en-IN" altLang="en-GB" sz="4000" dirty="0">
              <a:solidFill>
                <a:srgbClr val="8C6646"/>
              </a:solidFill>
              <a:latin typeface="Forte" panose="03060902040502070203" charset="0"/>
              <a:cs typeface="Forte" panose="03060902040502070203" charset="0"/>
            </a:endParaRPr>
          </a:p>
        </p:txBody>
      </p:sp>
      <p:pic>
        <p:nvPicPr>
          <p:cNvPr id="2" name="Google Shape;468;p35">
            <a:extLst>
              <a:ext uri="{FF2B5EF4-FFF2-40B4-BE49-F238E27FC236}">
                <a16:creationId xmlns:a16="http://schemas.microsoft.com/office/drawing/2014/main" id="{FC978BB2-83F9-0EA0-09AF-D7E60A5DF3C0}"/>
              </a:ext>
            </a:extLst>
          </p:cNvPr>
          <p:cNvPicPr preferRelativeResize="0"/>
          <p:nvPr/>
        </p:nvPicPr>
        <p:blipFill>
          <a:blip r:embed="rId3">
            <a:alphaModFix/>
          </a:blip>
          <a:stretch>
            <a:fillRect/>
          </a:stretch>
        </p:blipFill>
        <p:spPr>
          <a:xfrm>
            <a:off x="8151210" y="456245"/>
            <a:ext cx="218194" cy="253014"/>
          </a:xfrm>
          <a:prstGeom prst="rect">
            <a:avLst/>
          </a:prstGeom>
          <a:noFill/>
          <a:ln>
            <a:noFill/>
          </a:ln>
        </p:spPr>
      </p:pic>
      <p:pic>
        <p:nvPicPr>
          <p:cNvPr id="4" name="Google Shape;1186;p61">
            <a:extLst>
              <a:ext uri="{FF2B5EF4-FFF2-40B4-BE49-F238E27FC236}">
                <a16:creationId xmlns:a16="http://schemas.microsoft.com/office/drawing/2014/main" id="{33602AD5-3846-AD8B-85E0-C8790C7BB21A}"/>
              </a:ext>
            </a:extLst>
          </p:cNvPr>
          <p:cNvPicPr preferRelativeResize="0"/>
          <p:nvPr/>
        </p:nvPicPr>
        <p:blipFill rotWithShape="1">
          <a:blip r:embed="rId4"/>
          <a:srcRect l="8725" b="16867"/>
          <a:stretch>
            <a:fillRect/>
          </a:stretch>
        </p:blipFill>
        <p:spPr>
          <a:xfrm>
            <a:off x="6827300" y="104001"/>
            <a:ext cx="313420" cy="200312"/>
          </a:xfrm>
          <a:prstGeom prst="rect">
            <a:avLst/>
          </a:prstGeom>
          <a:noFill/>
          <a:ln>
            <a:noFill/>
          </a:ln>
        </p:spPr>
      </p:pic>
      <p:pic>
        <p:nvPicPr>
          <p:cNvPr id="5" name="Google Shape;1186;p61">
            <a:extLst>
              <a:ext uri="{FF2B5EF4-FFF2-40B4-BE49-F238E27FC236}">
                <a16:creationId xmlns:a16="http://schemas.microsoft.com/office/drawing/2014/main" id="{13381FE9-FEE8-A2F2-CCC2-A1ADD77729F0}"/>
              </a:ext>
            </a:extLst>
          </p:cNvPr>
          <p:cNvPicPr preferRelativeResize="0"/>
          <p:nvPr/>
        </p:nvPicPr>
        <p:blipFill rotWithShape="1">
          <a:blip r:embed="rId4"/>
          <a:srcRect l="8725" b="16867"/>
          <a:stretch>
            <a:fillRect/>
          </a:stretch>
        </p:blipFill>
        <p:spPr>
          <a:xfrm>
            <a:off x="1662216" y="-129503"/>
            <a:ext cx="313420" cy="200312"/>
          </a:xfrm>
          <a:prstGeom prst="rect">
            <a:avLst/>
          </a:prstGeom>
          <a:noFill/>
          <a:ln>
            <a:noFill/>
          </a:ln>
        </p:spPr>
      </p:pic>
      <p:pic>
        <p:nvPicPr>
          <p:cNvPr id="6" name="Google Shape;448;p35">
            <a:extLst>
              <a:ext uri="{FF2B5EF4-FFF2-40B4-BE49-F238E27FC236}">
                <a16:creationId xmlns:a16="http://schemas.microsoft.com/office/drawing/2014/main" id="{54A71B4A-E246-4568-B0F6-22BBDBB3A2F6}"/>
              </a:ext>
            </a:extLst>
          </p:cNvPr>
          <p:cNvPicPr preferRelativeResize="0"/>
          <p:nvPr/>
        </p:nvPicPr>
        <p:blipFill>
          <a:blip r:embed="rId5"/>
          <a:stretch>
            <a:fillRect/>
          </a:stretch>
        </p:blipFill>
        <p:spPr>
          <a:xfrm>
            <a:off x="8338596" y="264910"/>
            <a:ext cx="321282" cy="382670"/>
          </a:xfrm>
          <a:prstGeom prst="rect">
            <a:avLst/>
          </a:prstGeom>
          <a:noFill/>
          <a:ln>
            <a:noFill/>
          </a:ln>
        </p:spPr>
      </p:pic>
      <p:pic>
        <p:nvPicPr>
          <p:cNvPr id="7" name="Google Shape;448;p35">
            <a:extLst>
              <a:ext uri="{FF2B5EF4-FFF2-40B4-BE49-F238E27FC236}">
                <a16:creationId xmlns:a16="http://schemas.microsoft.com/office/drawing/2014/main" id="{BBD620C0-D1CB-F765-B4CA-8386A0D2587E}"/>
              </a:ext>
            </a:extLst>
          </p:cNvPr>
          <p:cNvPicPr preferRelativeResize="0"/>
          <p:nvPr/>
        </p:nvPicPr>
        <p:blipFill>
          <a:blip r:embed="rId5"/>
          <a:stretch>
            <a:fillRect/>
          </a:stretch>
        </p:blipFill>
        <p:spPr>
          <a:xfrm>
            <a:off x="481716" y="376410"/>
            <a:ext cx="321282" cy="382670"/>
          </a:xfrm>
          <a:prstGeom prst="rect">
            <a:avLst/>
          </a:prstGeom>
          <a:noFill/>
          <a:ln>
            <a:noFill/>
          </a:ln>
        </p:spPr>
      </p:pic>
      <p:pic>
        <p:nvPicPr>
          <p:cNvPr id="8" name="Google Shape;468;p35">
            <a:extLst>
              <a:ext uri="{FF2B5EF4-FFF2-40B4-BE49-F238E27FC236}">
                <a16:creationId xmlns:a16="http://schemas.microsoft.com/office/drawing/2014/main" id="{C968CFA7-6806-17B0-18FE-53AE319C3790}"/>
              </a:ext>
            </a:extLst>
          </p:cNvPr>
          <p:cNvPicPr preferRelativeResize="0"/>
          <p:nvPr/>
        </p:nvPicPr>
        <p:blipFill>
          <a:blip r:embed="rId3">
            <a:alphaModFix/>
          </a:blip>
          <a:stretch>
            <a:fillRect/>
          </a:stretch>
        </p:blipFill>
        <p:spPr>
          <a:xfrm>
            <a:off x="663831" y="314124"/>
            <a:ext cx="218194" cy="253014"/>
          </a:xfrm>
          <a:prstGeom prst="rect">
            <a:avLst/>
          </a:prstGeom>
          <a:noFill/>
          <a:ln>
            <a:noFill/>
          </a:ln>
        </p:spPr>
      </p:pic>
      <p:pic>
        <p:nvPicPr>
          <p:cNvPr id="9" name="Picture 6">
            <a:extLst>
              <a:ext uri="{FF2B5EF4-FFF2-40B4-BE49-F238E27FC236}">
                <a16:creationId xmlns:a16="http://schemas.microsoft.com/office/drawing/2014/main" id="{A7BE597D-7F14-E374-154A-1C778D070F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62202" flipH="1">
            <a:off x="602659" y="338881"/>
            <a:ext cx="311642" cy="548594"/>
          </a:xfrm>
          <a:prstGeom prst="rect">
            <a:avLst/>
          </a:prstGeom>
        </p:spPr>
      </p:pic>
      <p:pic>
        <p:nvPicPr>
          <p:cNvPr id="10" name="Picture 10">
            <a:extLst>
              <a:ext uri="{FF2B5EF4-FFF2-40B4-BE49-F238E27FC236}">
                <a16:creationId xmlns:a16="http://schemas.microsoft.com/office/drawing/2014/main" id="{B4932459-735C-94AC-31D2-34D3A65043C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9790232">
            <a:off x="8307511" y="141565"/>
            <a:ext cx="411544" cy="715728"/>
          </a:xfrm>
          <a:prstGeom prst="rect">
            <a:avLst/>
          </a:prstGeom>
        </p:spPr>
      </p:pic>
      <p:pic>
        <p:nvPicPr>
          <p:cNvPr id="11" name="Picture 14">
            <a:extLst>
              <a:ext uri="{FF2B5EF4-FFF2-40B4-BE49-F238E27FC236}">
                <a16:creationId xmlns:a16="http://schemas.microsoft.com/office/drawing/2014/main" id="{5A73689F-40FB-202E-58BA-3695493DF4B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59976" y="673843"/>
            <a:ext cx="821758" cy="720158"/>
          </a:xfrm>
          <a:prstGeom prst="rect">
            <a:avLst/>
          </a:prstGeom>
        </p:spPr>
      </p:pic>
      <p:pic>
        <p:nvPicPr>
          <p:cNvPr id="12" name="Picture 18">
            <a:extLst>
              <a:ext uri="{FF2B5EF4-FFF2-40B4-BE49-F238E27FC236}">
                <a16:creationId xmlns:a16="http://schemas.microsoft.com/office/drawing/2014/main" id="{8296980A-CFD0-8F74-6FD4-93BE6B339CC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238300" y="647580"/>
            <a:ext cx="821758" cy="720158"/>
          </a:xfrm>
          <a:prstGeom prst="rect">
            <a:avLst/>
          </a:prstGeom>
        </p:spPr>
      </p:pic>
      <p:pic>
        <p:nvPicPr>
          <p:cNvPr id="13" name="Picture 8">
            <a:extLst>
              <a:ext uri="{FF2B5EF4-FFF2-40B4-BE49-F238E27FC236}">
                <a16:creationId xmlns:a16="http://schemas.microsoft.com/office/drawing/2014/main" id="{CD5713E4-C11D-9074-26D9-4EE216227A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7304756" y="4240581"/>
            <a:ext cx="2267260" cy="1092406"/>
          </a:xfrm>
          <a:prstGeom prst="rect">
            <a:avLst/>
          </a:prstGeom>
        </p:spPr>
      </p:pic>
      <p:pic>
        <p:nvPicPr>
          <p:cNvPr id="14" name="Picture 7">
            <a:extLst>
              <a:ext uri="{FF2B5EF4-FFF2-40B4-BE49-F238E27FC236}">
                <a16:creationId xmlns:a16="http://schemas.microsoft.com/office/drawing/2014/main" id="{A9DB7028-DD79-386A-2AFE-279E1734D2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7762" y="4174039"/>
            <a:ext cx="2267260" cy="1092406"/>
          </a:xfrm>
          <a:prstGeom prst="rect">
            <a:avLst/>
          </a:prstGeom>
        </p:spPr>
      </p:pic>
      <p:pic>
        <p:nvPicPr>
          <p:cNvPr id="15" name="Picture 2">
            <a:extLst>
              <a:ext uri="{FF2B5EF4-FFF2-40B4-BE49-F238E27FC236}">
                <a16:creationId xmlns:a16="http://schemas.microsoft.com/office/drawing/2014/main" id="{36777607-F201-9A74-1C8C-01A31B7A47D1}"/>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43519" r="44350"/>
          <a:stretch/>
        </p:blipFill>
        <p:spPr>
          <a:xfrm flipH="1">
            <a:off x="-428019" y="-252919"/>
            <a:ext cx="4215717" cy="5790534"/>
          </a:xfrm>
          <a:prstGeom prst="rect">
            <a:avLst/>
          </a:prstGeom>
        </p:spPr>
      </p:pic>
      <p:pic>
        <p:nvPicPr>
          <p:cNvPr id="16" name="Picture 2">
            <a:extLst>
              <a:ext uri="{FF2B5EF4-FFF2-40B4-BE49-F238E27FC236}">
                <a16:creationId xmlns:a16="http://schemas.microsoft.com/office/drawing/2014/main" id="{2B89013A-56E3-4667-80B8-92BC64103A22}"/>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50181" t="52225" r="14840"/>
          <a:stretch/>
        </p:blipFill>
        <p:spPr>
          <a:xfrm flipH="1">
            <a:off x="6439300" y="-252919"/>
            <a:ext cx="3132716" cy="5790534"/>
          </a:xfrm>
          <a:prstGeom prst="rect">
            <a:avLst/>
          </a:prstGeom>
        </p:spPr>
      </p:pic>
      <p:pic>
        <p:nvPicPr>
          <p:cNvPr id="17" name="Picture 15">
            <a:extLst>
              <a:ext uri="{FF2B5EF4-FFF2-40B4-BE49-F238E27FC236}">
                <a16:creationId xmlns:a16="http://schemas.microsoft.com/office/drawing/2014/main" id="{551555E9-88BA-FE54-7DD8-291B79A1FC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304756" y="-260384"/>
            <a:ext cx="1066316" cy="816216"/>
          </a:xfrm>
          <a:prstGeom prst="rect">
            <a:avLst/>
          </a:prstGeom>
        </p:spPr>
      </p:pic>
      <p:pic>
        <p:nvPicPr>
          <p:cNvPr id="19" name="Picture 19">
            <a:extLst>
              <a:ext uri="{FF2B5EF4-FFF2-40B4-BE49-F238E27FC236}">
                <a16:creationId xmlns:a16="http://schemas.microsoft.com/office/drawing/2014/main" id="{38BE4B30-0C96-12AC-114D-6C8AE20AB7F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52964" y="-237443"/>
            <a:ext cx="1066316" cy="816216"/>
          </a:xfrm>
          <a:prstGeom prst="rect">
            <a:avLst/>
          </a:prstGeom>
        </p:spPr>
      </p:pic>
      <p:pic>
        <p:nvPicPr>
          <p:cNvPr id="3" name="Picture 2">
            <a:extLst>
              <a:ext uri="{FF2B5EF4-FFF2-40B4-BE49-F238E27FC236}">
                <a16:creationId xmlns:a16="http://schemas.microsoft.com/office/drawing/2014/main" id="{44BD35A5-91A0-A6B8-76FD-6DE61A710934}"/>
              </a:ext>
            </a:extLst>
          </p:cNvPr>
          <p:cNvPicPr>
            <a:picLocks noChangeAspect="1"/>
          </p:cNvPicPr>
          <p:nvPr/>
        </p:nvPicPr>
        <p:blipFill>
          <a:blip r:embed="rId16"/>
          <a:stretch>
            <a:fillRect/>
          </a:stretch>
        </p:blipFill>
        <p:spPr>
          <a:xfrm>
            <a:off x="774596" y="884455"/>
            <a:ext cx="7594808" cy="3721096"/>
          </a:xfrm>
          <a:prstGeom prst="rect">
            <a:avLst/>
          </a:prstGeom>
        </p:spPr>
      </p:pic>
      <p:sp>
        <p:nvSpPr>
          <p:cNvPr id="21" name="Google Shape;1025;p57">
            <a:extLst>
              <a:ext uri="{FF2B5EF4-FFF2-40B4-BE49-F238E27FC236}">
                <a16:creationId xmlns:a16="http://schemas.microsoft.com/office/drawing/2014/main" id="{CF150553-E416-5062-045B-D97800FC024D}"/>
              </a:ext>
            </a:extLst>
          </p:cNvPr>
          <p:cNvSpPr txBox="1">
            <a:spLocks/>
          </p:cNvSpPr>
          <p:nvPr/>
        </p:nvSpPr>
        <p:spPr>
          <a:xfrm>
            <a:off x="2589194" y="4620129"/>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Fig 14. Live Animal Detection</a:t>
            </a:r>
          </a:p>
        </p:txBody>
      </p:sp>
    </p:spTree>
    <p:extLst>
      <p:ext uri="{BB962C8B-B14F-4D97-AF65-F5344CB8AC3E}">
        <p14:creationId xmlns:p14="http://schemas.microsoft.com/office/powerpoint/2010/main" val="420360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0.02066 -0.05247 L -0.02066 -0.05247 C -0.01927 -0.04537 -0.01857 -0.03765 -0.01614 -0.03117 C -0.01545 -0.02963 -0.01475 -0.02808 -0.01423 -0.02623 C -0.01354 -0.02407 -0.01319 -0.02191 -0.0125 -0.01975 C -0.01163 -0.01728 -0.01059 -0.01543 -0.00972 -0.01296 C -0.00937 -0.0108 -0.0092 -0.00864 -0.00868 -0.00648 C -0.00781 -0.00185 -0.00659 0.00093 -0.00503 0.00494 C -0.00451 0.00988 -0.00416 0.01667 -0.00312 0.02161 C -0.0026 0.02439 -0.00191 0.02686 -0.00139 0.02963 C -0.00087 0.03179 -0.00087 0.03426 -0.00034 0.03642 C -2.77778E-6 0.03858 0.00087 0.04074 0.00139 0.0429 C 0.00209 0.04568 0.00243 0.04846 0.0033 0.05124 C 0.004 0.0534 0.00538 0.05525 0.00608 0.05772 C 0.00799 0.06358 0.00782 0.06636 0.00886 0.07253 C 0.00938 0.07593 0.01094 0.08334 0.01163 0.08581 C 0.01216 0.08735 0.01285 0.08889 0.01337 0.09074 C 0.01615 0.11019 0.01198 0.07932 0.01528 0.10865 C 0.01545 0.1105 0.01598 0.11204 0.01615 0.11358 C 0.0165 0.11574 0.01684 0.11821 0.01719 0.12037 C 0.01858 0.12902 0.01771 0.12161 0.01893 0.13179 C 0.02188 0.15587 0.01945 0.14044 0.02361 0.16297 L 0.02552 0.17284 C 0.0257 0.17469 0.02587 0.17655 0.02639 0.17778 C 0.02709 0.17963 0.02761 0.18118 0.0283 0.18272 C 0.029 0.18488 0.02952 0.18704 0.03004 0.18951 C 0.03056 0.19136 0.03038 0.19414 0.03108 0.19599 C 0.03229 0.20031 0.03455 0.20402 0.03663 0.20741 C 0.03681 0.20957 0.03716 0.21204 0.0375 0.2142 C 0.0382 0.21852 0.03924 0.22284 0.04028 0.22716 C 0.04063 0.2321 0.0408 0.23704 0.04115 0.24198 C 0.0415 0.24599 0.04202 0.24969 0.04202 0.25371 C 0.04202 0.26883 0.04219 0.28426 0.04115 0.29969 C 0.04098 0.3034 0.03924 0.30618 0.03837 0.30957 C 0.03802 0.31111 0.03768 0.31297 0.0375 0.31451 C 0.03716 0.31667 0.03716 0.31914 0.03663 0.32099 C 0.03542 0.325 0.03368 0.32809 0.03195 0.33087 C 0.03108 0.33426 0.03004 0.33735 0.02917 0.34074 C 0.02882 0.34229 0.02882 0.34414 0.0283 0.34568 C 0.02778 0.34723 0.02709 0.34784 0.02639 0.34908 C 0.02327 0.36605 0.0257 0.36019 0.02084 0.36883 C 0.02049 0.37161 0.02049 0.37439 0.01997 0.37716 C 0.01927 0.37994 0.01806 0.38241 0.01719 0.38519 C 0.0165 0.38735 0.01598 0.38982 0.01528 0.39198 C 0.01233 0.40093 0.01424 0.3926 0.01059 0.40494 C 0.01025 0.40649 0.01007 0.40834 0.00973 0.40988 C 0.0092 0.41266 0.00851 0.41544 0.00799 0.41821 C 0.00643 0.42439 0.00625 0.42439 0.00417 0.42963 C 0.00139 0.44507 0.00625 0.41945 0.00052 0.4429 C -0.00034 0.44661 -0.00121 0.45865 -0.00139 0.46111 C -0.00121 0.4642 -0.00191 0.49167 0.00139 0.50062 L 0.0033 0.50556 C 0.00365 0.5071 0.004 0.50865 0.00417 0.5105 C 0.00469 0.51544 0.00452 0.52037 0.00521 0.52531 C 0.00538 0.52747 0.00643 0.52963 0.00695 0.53179 C 0.00764 0.53488 0.00799 0.53858 0.00886 0.54167 C 0.00938 0.54383 0.01007 0.54599 0.01059 0.54815 C 0.01354 0.55741 0.01181 0.54908 0.01528 0.56142 C 0.0158 0.56297 0.0158 0.56482 0.01615 0.56636 C 0.01667 0.56821 0.01754 0.56945 0.01806 0.5713 C 0.01858 0.57284 0.01875 0.57469 0.01893 0.57624 C 0.01927 0.5784 0.01962 0.58056 0.01997 0.58272 C 0.02032 0.5855 0.02049 0.58828 0.02084 0.59105 C 0.02136 0.59445 0.02205 0.59753 0.02275 0.60093 L 0.02361 0.60587 C 0.02396 0.60741 0.02431 0.60926 0.02448 0.61081 L 0.02552 0.61729 C 0.02743 0.65247 0.025 0.61821 0.0283 0.64537 C 0.02865 0.64908 0.02882 0.65309 0.02917 0.65679 C 0.02934 0.65926 0.02986 0.66142 0.03004 0.66358 C 0.02986 0.675 0.02969 0.68673 0.02917 0.69815 C 0.029 0.69969 0.02848 0.70124 0.0283 0.70309 C 0.02778 0.70587 0.02552 0.7213 0.02448 0.72439 C 0.02396 0.72655 0.02309 0.72871 0.02275 0.73087 C 0.02223 0.73303 0.0224 0.7355 0.0217 0.73766 C 0.02101 0.74013 0.01979 0.74198 0.01893 0.74414 C 0.01788 0.74723 0.01736 0.75093 0.01615 0.75402 C 0.01545 0.75587 0.01424 0.7571 0.01337 0.75895 C 0.01094 0.76544 0.01198 0.76513 0.01059 0.77223 C 0.00955 0.77778 0.00816 0.78303 0.00695 0.78858 C 0.00625 0.79229 0.00486 0.79784 0.00417 0.80186 C 0.00348 0.80618 0.00243 0.8105 0.00243 0.81482 L 0.00243 0.82994 L 0.0033 0.82809 " pathEditMode="relative" ptsTypes="AAAAAAAAAAAAAAAAAAAAAAAAAAAAAAAAAAAAAAAAAAAAAAAAAAAAAAAAAAAAAAAAAAAAAAAAAAAAAAAAAAAA">
                                      <p:cBhvr>
                                        <p:cTn id="6" dur="20000" fill="hold"/>
                                        <p:tgtEl>
                                          <p:spTgt spid="10"/>
                                        </p:tgtEl>
                                        <p:attrNameLst>
                                          <p:attrName>ppt_x</p:attrName>
                                          <p:attrName>ppt_y</p:attrName>
                                        </p:attrNameLst>
                                      </p:cBhvr>
                                    </p:animMotion>
                                  </p:childTnLst>
                                </p:cTn>
                              </p:par>
                              <p:par>
                                <p:cTn id="7" presetID="8" presetClass="emph" presetSubtype="0" repeatCount="indefinite" fill="hold" nodeType="withEffect">
                                  <p:stCondLst>
                                    <p:cond delay="0"/>
                                  </p:stCondLst>
                                  <p:childTnLst>
                                    <p:animRot by="-5400000">
                                      <p:cBhvr>
                                        <p:cTn id="8" dur="20000" fill="hold"/>
                                        <p:tgtEl>
                                          <p:spTgt spid="10"/>
                                        </p:tgtEl>
                                        <p:attrNameLst>
                                          <p:attrName>r</p:attrName>
                                        </p:attrNameLst>
                                      </p:cBhvr>
                                    </p:animRot>
                                  </p:childTnLst>
                                </p:cTn>
                              </p:par>
                              <p:par>
                                <p:cTn id="9" presetID="0" presetClass="path" presetSubtype="0" repeatCount="indefinite" fill="hold" nodeType="withEffect">
                                  <p:stCondLst>
                                    <p:cond delay="0"/>
                                  </p:stCondLst>
                                  <p:childTnLst>
                                    <p:animMotion origin="layout" path="M -0.00018 0.00432 L -0.00018 0.00432 C -0.00348 0.00926 -0.00834 0.01234 -0.01025 0.01913 C -0.01337 0.03024 -0.01025 0.02067 -0.01441 0.02993 C -0.0191 0.03981 -0.01927 0.04012 -0.02205 0.04784 C -0.0224 0.0503 -0.0224 0.05308 -0.02292 0.05555 C -0.02327 0.05709 -0.02414 0.05833 -0.02466 0.05987 C -0.025 0.06142 -0.02518 0.06296 -0.02552 0.0645 C -0.02605 0.06635 -0.02657 0.06851 -0.02726 0.07037 C -0.02743 0.07253 -0.02761 0.07438 -0.02796 0.07654 C -0.02848 0.07963 -0.02969 0.08549 -0.02969 0.08549 C -0.03004 0.0895 -0.03021 0.09351 -0.03056 0.09753 C -0.03091 0.10123 -0.03125 0.10463 -0.03143 0.10802 C -0.03177 0.11605 -0.03195 0.12407 -0.0323 0.1324 C -0.03195 0.14166 -0.03212 0.15154 -0.03143 0.1608 C -0.03125 0.16265 -0.03021 0.16388 -0.02969 0.16543 C -0.02813 0.17067 -0.02726 0.17469 -0.02639 0.18055 C -0.02587 0.18302 -0.02587 0.18549 -0.02552 0.18796 C -0.025 0.19105 -0.02431 0.19382 -0.02379 0.19691 C -0.02344 0.19907 -0.02327 0.20123 -0.02292 0.20308 C -0.0224 0.20617 -0.02171 0.20895 -0.02118 0.21203 C -0.02014 0.22006 -0.02101 0.21635 -0.01875 0.22253 C -0.01667 0.23703 -0.01806 0.23117 -0.01528 0.24074 C -0.01511 0.2429 -0.01493 0.24475 -0.01441 0.24691 C -0.01407 0.24938 -0.0132 0.25185 -0.01285 0.25432 C -0.01233 0.25679 -0.0125 0.25956 -0.01198 0.26172 C -0.01129 0.26512 -0.01025 0.2679 -0.00938 0.27098 C -0.00903 0.27222 -0.00886 0.27407 -0.00851 0.2753 C -0.00834 0.27901 -0.00799 0.2824 -0.00764 0.28611 C -0.00747 0.28796 -0.00695 0.28981 -0.00695 0.29197 C -0.00608 0.30216 -0.00521 0.32222 -0.00521 0.32222 C -0.00573 0.33919 -0.00556 0.34166 -0.00695 0.35524 C -0.00712 0.35771 -0.0073 0.36049 -0.00764 0.36296 C -0.0099 0.37592 -0.00851 0.36543 -0.01111 0.375 C -0.01146 0.37623 -0.01164 0.37777 -0.01198 0.37932 C -0.0125 0.38179 -0.0132 0.38426 -0.01372 0.38703 C -0.01424 0.38981 -0.01441 0.39321 -0.01528 0.39598 C -0.01598 0.39753 -0.0165 0.39907 -0.01702 0.40061 C -0.01771 0.40246 -0.01806 0.40463 -0.01875 0.40648 C -0.0191 0.40771 -0.01997 0.40833 -0.02049 0.40956 C -0.02171 0.41296 -0.02205 0.41697 -0.02379 0.42006 C -0.02448 0.42129 -0.02552 0.42222 -0.02639 0.42314 C -0.02657 0.42469 -0.02674 0.42623 -0.02726 0.42777 C -0.02796 0.42993 -0.03177 0.43426 -0.0323 0.43518 C -0.03282 0.43672 -0.03316 0.43827 -0.03403 0.43981 C -0.03473 0.44105 -0.03594 0.44135 -0.03646 0.44259 C -0.03698 0.44382 -0.03698 0.44567 -0.03733 0.44722 C -0.03785 0.44876 -0.03837 0.4503 -0.03907 0.45185 C -0.0415 0.45648 -0.04497 0.45956 -0.04671 0.46543 C -0.04723 0.46728 -0.04775 0.46944 -0.04827 0.47129 C -0.04931 0.47438 -0.05174 0.48024 -0.05174 0.48024 C -0.05348 0.49321 -0.05122 0.47932 -0.05504 0.49228 C -0.05608 0.49567 -0.05677 0.49938 -0.05764 0.50308 C -0.05886 0.50802 -0.05868 0.50895 -0.05938 0.51512 C -0.06094 0.52777 -0.05955 0.51327 -0.06111 0.53148 C -0.06198 0.56203 -0.06233 0.5574 -0.06111 0.58734 C -0.06094 0.59105 -0.06059 0.59444 -0.06025 0.59784 C -0.05973 0.60092 -0.05886 0.60401 -0.05851 0.60709 C -0.05816 0.60895 -0.05747 0.61543 -0.05677 0.61759 C -0.05643 0.61913 -0.05573 0.62067 -0.05504 0.62191 C -0.05313 0.63672 -0.05556 0.61851 -0.05348 0.63549 C -0.05313 0.63765 -0.05296 0.63981 -0.05261 0.64166 C -0.05209 0.64382 -0.05139 0.64567 -0.05087 0.64753 C -0.05052 0.64907 -0.05052 0.65061 -0.05 0.65216 C -0.04966 0.6537 -0.04879 0.65493 -0.04827 0.65679 C -0.04775 0.65926 -0.0474 0.66172 -0.04671 0.66419 C -0.0441 0.67253 -0.04341 0.67314 -0.03993 0.67932 L -0.0382 0.68827 C -0.03768 0.69135 -0.0375 0.69475 -0.03646 0.69753 L -0.03473 0.70185 C -0.03403 0.70771 -0.03386 0.70987 -0.0323 0.71543 C -0.03125 0.71913 -0.03004 0.72253 -0.02882 0.72592 C -0.0283 0.73055 -0.02796 0.73518 -0.02726 0.7395 C -0.02466 0.75463 -0.02622 0.73672 -0.02466 0.75154 C -0.02396 0.75864 -0.02414 0.76203 -0.02292 0.76821 C -0.0224 0.77098 -0.01962 0.7824 -0.01962 0.78487 L -0.01962 0.81358 L -0.01702 0.81358 " pathEditMode="relative" ptsTypes="AAAAAAAAAAAAAAAAAAAAAAAAAAAAAAAAAAAAAAAAAAAAAAAAAAAAAAAAAAAAAAAAAAAAAAAAAAAAAA">
                                      <p:cBhvr>
                                        <p:cTn id="10" dur="20000" fill="hold"/>
                                        <p:tgtEl>
                                          <p:spTgt spid="9"/>
                                        </p:tgtEl>
                                        <p:attrNameLst>
                                          <p:attrName>ppt_x</p:attrName>
                                          <p:attrName>ppt_y</p:attrName>
                                        </p:attrNameLst>
                                      </p:cBhvr>
                                    </p:animMotion>
                                  </p:childTnLst>
                                </p:cTn>
                              </p:par>
                              <p:par>
                                <p:cTn id="11" presetID="8" presetClass="emph" presetSubtype="0" repeatCount="indefinite" fill="hold" nodeType="withEffect">
                                  <p:stCondLst>
                                    <p:cond delay="0"/>
                                  </p:stCondLst>
                                  <p:childTnLst>
                                    <p:animRot by="5400000">
                                      <p:cBhvr>
                                        <p:cTn id="12" dur="20000" fill="hold"/>
                                        <p:tgtEl>
                                          <p:spTgt spid="9"/>
                                        </p:tgtEl>
                                        <p:attrNameLst>
                                          <p:attrName>r</p:attrName>
                                        </p:attrNameLst>
                                      </p:cBhvr>
                                    </p:animRot>
                                  </p:childTnLst>
                                </p:cTn>
                              </p:par>
                              <p:par>
                                <p:cTn id="13" presetID="0" presetClass="path" presetSubtype="0" repeatCount="indefinite" fill="hold" nodeType="withEffect">
                                  <p:stCondLst>
                                    <p:cond delay="6500"/>
                                  </p:stCondLst>
                                  <p:childTnLst>
                                    <p:animMotion origin="layout" path="M -0.00139 -0.00123 L -0.00139 -0.00123 C -0.00139 -3.82716E-6 -0.00035 0.0284 0.00069 0.03426 C 0.00104 0.03642 0.00208 0.03797 0.00278 0.03982 C 0.00312 0.04352 0.00312 0.04753 0.00382 0.05093 C 0.00417 0.05309 0.00555 0.05432 0.0059 0.05649 C 0.0066 0.06081 0.0066 0.06544 0.00694 0.06976 C 0.00781 0.10926 0.00903 0.11791 0.00694 0.15216 C 0.00694 0.15371 0.00538 0.16328 0.00486 0.16513 C 0.00434 0.16729 0.00347 0.16883 0.00278 0.17068 C 0.00208 0.17315 0.00156 0.17593 0.00069 0.1784 C -0.00017 0.18056 -0.00156 0.18179 -0.00243 0.18395 C -0.01267 0.20803 -0.00156 0.18272 -0.00677 0.19877 C -0.00764 0.20155 -0.00886 0.20371 -0.0099 0.20649 C -0.01059 0.20803 -0.01129 0.21019 -0.01198 0.21204 C -0.01215 0.21235 -0.02101 0.23334 -0.02257 0.23642 C -0.02535 0.24136 -0.02656 0.24291 -0.02882 0.24939 C -0.02969 0.25186 -0.03021 0.25432 -0.0309 0.25679 C -0.03351 0.27531 -0.02986 0.25278 -0.03524 0.27192 C -0.03594 0.27408 -0.03577 0.27686 -0.03629 0.27932 C -0.03698 0.28303 -0.03767 0.28673 -0.03837 0.29044 C -0.03993 0.29939 -0.04184 0.30772 -0.04254 0.31667 C -0.04392 0.33365 -0.04323 0.32562 -0.04462 0.34105 C -0.04392 0.3642 -0.04358 0.38735 -0.04254 0.41019 C -0.04254 0.41297 -0.04202 0.41544 -0.04149 0.41791 C -0.04097 0.42037 -0.04011 0.42284 -0.03941 0.42531 C -0.03681 0.44877 -0.04063 0.41976 -0.03524 0.44414 C -0.03073 0.46389 -0.03906 0.4426 -0.02986 0.46266 C -0.02917 0.46574 -0.02882 0.46914 -0.02778 0.47192 C -0.02691 0.4747 -0.0257 0.47686 -0.02465 0.47963 C -0.02344 0.48272 -0.0224 0.48581 -0.02153 0.48889 C -0.02066 0.49198 -0.01997 0.49507 -0.01945 0.49815 C -0.01892 0.5 -0.01892 0.50216 -0.0184 0.50402 C -0.01754 0.50649 -0.01615 0.50895 -0.01511 0.51142 C -0.01476 0.5176 -0.01476 0.52408 -0.01406 0.52994 C -0.01372 0.53272 -0.0125 0.53488 -0.01198 0.53766 C -0.01146 0.54105 -0.01129 0.54507 -0.01094 0.54877 C -0.01007 0.55741 -0.0099 0.55772 -0.00886 0.56574 C -0.00851 0.57624 -0.00781 0.58673 -0.00781 0.59753 C -0.00781 0.61852 -0.00833 0.63982 -0.00886 0.66111 C -0.00886 0.66358 -0.01059 0.68581 -0.01094 0.6892 C -0.01163 0.69692 -0.01302 0.70618 -0.01406 0.71358 C -0.01476 0.71791 -0.01563 0.72223 -0.01615 0.72655 C -0.01702 0.73241 -0.01719 0.73766 -0.0184 0.74352 C -0.02188 0.76235 -0.01892 0.74383 -0.02257 0.76019 C -0.02448 0.76914 -0.02448 0.77253 -0.02674 0.78087 C -0.02761 0.78395 -0.02882 0.78704 -0.02986 0.79013 C -0.03021 0.79321 -0.03056 0.79661 -0.0309 0.7997 C -0.03316 0.81389 -0.03316 0.80649 -0.03316 0.81266 L -0.03212 0.82778 L -0.03212 0.82778 " pathEditMode="relative" ptsTypes="AAAAAAAAAAAAAAAAAAAAAAAAAAAAAAAAAAAAAAAAAAAAAAAAAAA">
                                      <p:cBhvr>
                                        <p:cTn id="14" dur="20000" fill="hold"/>
                                        <p:tgtEl>
                                          <p:spTgt spid="8"/>
                                        </p:tgtEl>
                                        <p:attrNameLst>
                                          <p:attrName>ppt_x</p:attrName>
                                          <p:attrName>ppt_y</p:attrName>
                                        </p:attrNameLst>
                                      </p:cBhvr>
                                    </p:animMotion>
                                  </p:childTnLst>
                                </p:cTn>
                              </p:par>
                              <p:par>
                                <p:cTn id="15" presetID="8" presetClass="emph" presetSubtype="0" repeatCount="indefinite" fill="hold" nodeType="withEffect">
                                  <p:stCondLst>
                                    <p:cond delay="6500"/>
                                  </p:stCondLst>
                                  <p:childTnLst>
                                    <p:animRot by="5400000">
                                      <p:cBhvr>
                                        <p:cTn id="16" dur="20000" fill="hold"/>
                                        <p:tgtEl>
                                          <p:spTgt spid="8"/>
                                        </p:tgtEl>
                                        <p:attrNameLst>
                                          <p:attrName>r</p:attrName>
                                        </p:attrNameLst>
                                      </p:cBhvr>
                                    </p:animRot>
                                  </p:childTnLst>
                                </p:cTn>
                              </p:par>
                              <p:par>
                                <p:cTn id="17" presetID="0" presetClass="path" presetSubtype="0" repeatCount="indefinite" fill="hold" nodeType="withEffect">
                                  <p:stCondLst>
                                    <p:cond delay="13000"/>
                                  </p:stCondLst>
                                  <p:childTnLst>
                                    <p:animMotion origin="layout" path="M 0.00347 0.00401 L 0.00347 0.00401 C 0.00382 0.02314 0.00382 0.04259 0.00451 0.06172 C 0.00451 0.06388 0.00521 0.06543 0.00555 0.06759 C 0.00608 0.07129 0.00625 0.075 0.0066 0.0787 C 0.00729 0.08456 0.00764 0.08641 0.00868 0.09166 C 0.00903 0.09629 0.00937 0.10061 0.00972 0.10493 C 0.01007 0.11049 0.01024 0.11604 0.01076 0.1216 C 0.01094 0.12438 0.01163 0.12685 0.0118 0.12932 C 0.01233 0.13302 0.01233 0.13672 0.01285 0.14043 C 0.01337 0.14382 0.01424 0.1466 0.01493 0.14969 C 0.01528 0.15493 0.01562 0.15987 0.01597 0.16481 C 0.01632 0.1679 0.01719 0.17098 0.01719 0.17407 C 0.01719 0.18364 0.01649 0.1929 0.01597 0.20216 C 0.0158 0.20555 0.01458 0.22376 0.01389 0.22839 C 0.01337 0.23209 0.01233 0.2358 0.0118 0.2395 C 0.01146 0.24259 0.01111 0.24598 0.01076 0.24907 C 0.01007 0.25617 0.01007 0.25987 0.00868 0.26574 C 0.00312 0.28888 0.00972 0.26018 0.00451 0.27901 C 0.00399 0.28055 0.00399 0.28271 0.00347 0.28456 C 0.00278 0.28641 0.00191 0.28827 0.00139 0.29012 C 0.00017 0.29321 -0.00052 0.2966 -0.00191 0.29938 C -0.00261 0.30123 -0.00399 0.30185 -0.00504 0.30339 C -0.01163 0.32283 -0.00469 0.30432 -0.01129 0.31821 C -0.01215 0.32006 -0.0125 0.32222 -0.01337 0.32376 C -0.01458 0.32592 -0.01615 0.32746 -0.01754 0.32932 C -0.02274 0.34321 -0.01979 0.33796 -0.02604 0.34629 C -0.02847 0.35895 -0.02517 0.34537 -0.03021 0.35555 C -0.03889 0.37314 -0.03056 0.36203 -0.03767 0.37067 C -0.03837 0.37376 -0.03872 0.37716 -0.03976 0.37993 C -0.04566 0.39722 -0.0408 0.36728 -0.04705 0.40061 C -0.04879 0.40956 -0.05035 0.41728 -0.05122 0.42685 C -0.05261 0.44104 -0.05191 0.43425 -0.0533 0.44722 C -0.05365 0.45432 -0.05434 0.46111 -0.05434 0.4679 C -0.05434 0.48827 -0.05382 0.48703 -0.05226 0.50154 C -0.05191 0.50524 -0.05191 0.50925 -0.05122 0.51296 C -0.05017 0.52006 -0.04774 0.52685 -0.04601 0.53333 C -0.04549 0.53518 -0.04531 0.53703 -0.04497 0.53888 C -0.04462 0.54135 -0.04445 0.54413 -0.04392 0.5466 C -0.0434 0.54845 -0.04236 0.55 -0.04184 0.55216 C -0.04097 0.55524 -0.04028 0.55833 -0.03976 0.56141 C -0.03924 0.56327 -0.03924 0.56543 -0.03872 0.56697 C -0.0375 0.57037 -0.03576 0.57345 -0.03438 0.57654 C -0.03177 0.59104 -0.03386 0.58487 -0.02813 0.59506 C -0.025 0.62932 -0.02934 0.59104 -0.025 0.61203 C -0.02431 0.61512 -0.02431 0.61821 -0.02396 0.62129 C -0.02326 0.62623 -0.0224 0.63117 -0.02188 0.63641 C -0.02101 0.64197 -0.02049 0.64753 -0.01979 0.65308 C -0.0191 0.65709 -0.01823 0.66049 -0.01754 0.6645 C -0.01684 0.66944 -0.01615 0.67438 -0.01545 0.67932 C -0.01511 0.6824 -0.01511 0.6858 -0.01441 0.68858 C -0.01389 0.69135 -0.01302 0.69351 -0.01233 0.69629 C -0.01163 0.69938 -0.01094 0.70246 -0.01024 0.70555 C -0.0099 0.70802 -0.00886 0.71944 -0.00816 0.72253 C -0.00764 0.725 -0.0066 0.72716 -0.00608 0.72993 C -0.00347 0.74074 -0.00695 0.73024 -0.00295 0.74104 C -0.00278 0.74259 -0.00156 0.75709 -0.00087 0.75987 C 1.11111E-6 0.76265 0.00139 0.76481 0.00243 0.76728 C 0.00347 0.77037 0.00451 0.77345 0.00555 0.77654 C 0.0059 0.77901 0.00625 0.78179 0.0066 0.78425 C 0.00694 0.78611 0.00729 0.78796 0.00764 0.78981 C 0.00799 0.79228 0.00799 0.79506 0.00868 0.79722 C 0.00885 0.79783 0.00937 0.79722 0.00972 0.79722 L 0.00555 0.81049 " pathEditMode="relative" ptsTypes="AAAAAAAAAAAAAAAAAAAAAAAAAAAAAAAAAAAAAAAAAAAAAAAAAAAAAAAAAAAAAAAA">
                                      <p:cBhvr>
                                        <p:cTn id="18" dur="20000" fill="hold"/>
                                        <p:tgtEl>
                                          <p:spTgt spid="7"/>
                                        </p:tgtEl>
                                        <p:attrNameLst>
                                          <p:attrName>ppt_x</p:attrName>
                                          <p:attrName>ppt_y</p:attrName>
                                        </p:attrNameLst>
                                      </p:cBhvr>
                                    </p:animMotion>
                                  </p:childTnLst>
                                </p:cTn>
                              </p:par>
                              <p:par>
                                <p:cTn id="19" presetID="8" presetClass="emph" presetSubtype="0" fill="hold" nodeType="withEffect">
                                  <p:stCondLst>
                                    <p:cond delay="13000"/>
                                  </p:stCondLst>
                                  <p:childTnLst>
                                    <p:animRot by="5400000">
                                      <p:cBhvr>
                                        <p:cTn id="20" dur="2000" fill="hold"/>
                                        <p:tgtEl>
                                          <p:spTgt spid="7"/>
                                        </p:tgtEl>
                                        <p:attrNameLst>
                                          <p:attrName>r</p:attrName>
                                        </p:attrNameLst>
                                      </p:cBhvr>
                                    </p:animRot>
                                  </p:childTnLst>
                                </p:cTn>
                              </p:par>
                              <p:par>
                                <p:cTn id="21" presetID="0" presetClass="path" presetSubtype="0" repeatCount="indefinite" fill="hold" nodeType="withEffect">
                                  <p:stCondLst>
                                    <p:cond delay="6500"/>
                                  </p:stCondLst>
                                  <p:childTnLst>
                                    <p:animMotion origin="layout" path="M -0.00017 -0.00432 L -0.00017 -0.00432 C -0.00052 0.00802 -0.00034 0.02068 -0.00121 0.03302 C -0.00138 0.0358 -0.00277 0.03765 -0.00329 0.04043 C -0.00382 0.04414 -0.00399 0.04784 -0.00434 0.05154 C -0.00503 0.05802 -0.00573 0.0642 -0.00642 0.07037 C -0.00711 0.07685 -0.00763 0.08117 -0.0085 0.08735 C -0.00885 0.0892 -0.0092 0.09105 -0.00954 0.0929 C -0.01284 0.13765 -0.01302 0.12901 -0.01059 0.19012 C -0.01041 0.19537 -0.00937 0.2 -0.0085 0.20494 C -0.00416 0.23457 -0.00937 0.19938 -0.00225 0.23673 C 0.00052 0.25154 -0.00121 0.24475 0.00313 0.25741 C 0.00417 0.26667 0.00365 0.26667 0.00625 0.27438 C 0.00747 0.27809 0.01042 0.28549 0.01042 0.28549 C 0.01129 0.29012 0.01198 0.29444 0.01355 0.29877 C 0.01441 0.30093 0.01563 0.30247 0.01684 0.30432 C 0.01893 0.32716 0.01632 0.30556 0.01997 0.32284 C 0.02292 0.33673 0.01875 0.32469 0.02309 0.33611 C 0.02344 0.3392 0.02396 0.34228 0.02414 0.34537 C 0.02466 0.35093 0.02448 0.35679 0.02518 0.36235 C 0.02552 0.36482 0.02657 0.36728 0.02726 0.36975 C 0.02761 0.37346 0.02796 0.37716 0.0283 0.38086 C 0.02865 0.38333 0.02952 0.3858 0.02934 0.38858 C 0.02917 0.4034 0.02882 0.41852 0.02726 0.43333 C 0.02726 0.43395 0.02275 0.45463 0.02101 0.45957 C 0.0198 0.46296 0.01823 0.46574 0.01684 0.46883 C 0.00764 0.51235 0.0198 0.45679 0.00938 0.49691 C 0.00851 0.50062 0.00834 0.50463 0.0073 0.50802 C 0.00608 0.51235 0.00417 0.51543 0.00313 0.51944 C 0.00139 0.52531 0.00018 0.53179 -0.00121 0.53796 C -0.00191 0.54136 -0.0026 0.54414 -0.00329 0.54753 C -0.0085 0.57562 -0.00208 0.54043 -0.00746 0.57191 C -0.00816 0.57562 -0.00885 0.57932 -0.00954 0.58302 C -0.01128 0.62562 -0.01163 0.62222 -0.00954 0.6821 C -0.00937 0.68858 -0.0085 0.69475 -0.00746 0.70093 C -0.00694 0.70401 -0.00607 0.7071 -0.00538 0.71019 C -0.00399 0.72284 -0.00451 0.72716 -0.00121 0.73642 C -0.00017 0.7392 0.00087 0.74136 0.00191 0.74383 C 0.00434 0.75988 0.00139 0.74228 0.0073 0.76636 C 0.01268 0.78889 0.00799 0.77068 0.01355 0.78889 C 0.01493 0.79321 0.01615 0.79722 0.01684 0.80185 C 0.01719 0.80494 0.01789 0.81142 0.01789 0.81142 L 0.01789 0.81142 " pathEditMode="relative" ptsTypes="AAAAAAAAAAAAAAAAAAAAAAAAAAAAAAAAAAAAAAAAAAA">
                                      <p:cBhvr>
                                        <p:cTn id="22" dur="20000" fill="hold"/>
                                        <p:tgtEl>
                                          <p:spTgt spid="6"/>
                                        </p:tgtEl>
                                        <p:attrNameLst>
                                          <p:attrName>ppt_x</p:attrName>
                                          <p:attrName>ppt_y</p:attrName>
                                        </p:attrNameLst>
                                      </p:cBhvr>
                                    </p:animMotion>
                                  </p:childTnLst>
                                </p:cTn>
                              </p:par>
                              <p:par>
                                <p:cTn id="23" presetID="8" presetClass="emph" presetSubtype="0" repeatCount="indefinite" fill="hold" nodeType="withEffect">
                                  <p:stCondLst>
                                    <p:cond delay="6500"/>
                                  </p:stCondLst>
                                  <p:childTnLst>
                                    <p:animRot by="5400000">
                                      <p:cBhvr>
                                        <p:cTn id="24" dur="20000" fill="hold"/>
                                        <p:tgtEl>
                                          <p:spTgt spid="6"/>
                                        </p:tgtEl>
                                        <p:attrNameLst>
                                          <p:attrName>r</p:attrName>
                                        </p:attrNameLst>
                                      </p:cBhvr>
                                    </p:animRot>
                                  </p:childTnLst>
                                </p:cTn>
                              </p:par>
                              <p:par>
                                <p:cTn id="25" presetID="0" presetClass="path" presetSubtype="0" repeatCount="indefinite" fill="hold" nodeType="withEffect">
                                  <p:stCondLst>
                                    <p:cond delay="13000"/>
                                  </p:stCondLst>
                                  <p:childTnLst>
                                    <p:animMotion origin="layout" path="M -0.00035 -0.00525 L -0.00035 -0.00525 C -0.00087 0.01667 -0.00104 0.03858 -0.00226 0.0605 C -0.00278 0.06759 -0.00469 0.08272 -0.00538 0.08796 C -0.0059 0.09198 -0.00695 0.09537 -0.00747 0.09908 C -0.00799 0.10278 -0.00816 0.10648 -0.00851 0.11019 C -0.00816 0.14198 -0.01198 0.16636 -0.00642 0.19259 C -0.00573 0.19568 -0.00486 0.19846 -0.00434 0.20185 C -0.00382 0.20463 -0.00399 0.20803 -0.0033 0.2108 C -0.00243 0.21543 -0.0007 0.21975 0.00069 0.22377 C 0.00104 0.22624 0.00121 0.22871 0.00173 0.23117 C 0.00434 0.24013 0.00486 0.23673 0.00798 0.24383 C 0.0092 0.24692 0.01007 0.25 0.01111 0.25309 C 0.01233 0.25679 0.01406 0.26019 0.0151 0.2642 C 0.0158 0.26667 0.01632 0.26914 0.01719 0.2713 C 0.01805 0.27346 0.01944 0.275 0.02031 0.27685 C 0.02187 0.27994 0.02309 0.28303 0.02448 0.28611 C 0.02517 0.28982 0.02517 0.29414 0.02656 0.29722 C 0.02726 0.29877 0.0309 0.3071 0.0316 0.30988 C 0.03594 0.32531 0.02726 0.30185 0.03576 0.32469 C 0.03802 0.33056 0.03906 0.33179 0.04097 0.33735 C 0.04687 0.35587 0.03976 0.33395 0.0441 0.35216 C 0.04462 0.35401 0.04548 0.35587 0.04618 0.35772 C 0.04653 0.35957 0.04687 0.36111 0.04722 0.36296 C 0.0493 0.3784 0.04861 0.38611 0.04722 0.40525 C 0.04705 0.40741 0.04566 0.40895 0.04514 0.4108 C 0.03958 0.42809 0.04705 0.40803 0.03993 0.42531 C 0.03923 0.42716 0.03871 0.42932 0.03785 0.43087 C 0.03663 0.43303 0.03507 0.43457 0.03368 0.43642 C 0.03298 0.43951 0.03281 0.4429 0.0316 0.44568 C 0.03073 0.44815 0.02882 0.44908 0.0276 0.45124 C 0.02535 0.45463 0.02344 0.45833 0.02135 0.46204 C 0.01996 0.46451 0.0184 0.46667 0.01719 0.46945 C 0.01267 0.48179 0.0184 0.46667 0.01111 0.48395 C 0.01024 0.4858 0.00955 0.48766 0.00903 0.48951 C 0.00851 0.49136 0.00851 0.49352 0.00798 0.49506 C 0.00712 0.49722 0.0059 0.49877 0.00486 0.50062 C 0.00417 0.50432 0.00312 0.50772 0.00278 0.51173 C 0.00243 0.51636 0.00156 0.52654 0.00069 0.53179 C 0.00052 0.53364 1.38889E-6 0.5355 -0.00035 0.53735 C -0.0007 0.54352 -0.00122 0.54938 -0.00122 0.55556 C -0.00122 0.56543 -0.0007 0.575 -0.00035 0.58488 C 0.00052 0.60247 0.00052 0.59969 0.00278 0.61605 C 0.00312 0.61852 0.0033 0.62099 0.00382 0.62346 C 0.00642 0.63519 0.00503 0.62963 0.00798 0.63982 C 0.01007 0.66235 0.00746 0.64105 0.01111 0.65833 C 0.01528 0.67809 0.00833 0.65247 0.01423 0.67284 C 0.01458 0.67901 0.01476 0.68519 0.0151 0.69136 C 0.01545 0.69445 0.01614 0.69722 0.01614 0.70031 C 0.01823 0.75216 0.0151 0.72778 0.01823 0.75 C 0.01858 0.75617 0.01892 0.76204 0.01927 0.76821 C 0.01962 0.77192 0.02031 0.77562 0.02031 0.77932 C 0.02066 0.79136 0.02031 0.80371 0.02031 0.81605 L 0.02031 0.8179 " pathEditMode="relative" ptsTypes="AAAAAAAAAAAAAAAAAAAAAAAAAAAAAAAAAAAAAAAAAAAAAAAAAAAAAA">
                                      <p:cBhvr>
                                        <p:cTn id="26" dur="20000" fill="hold"/>
                                        <p:tgtEl>
                                          <p:spTgt spid="2"/>
                                        </p:tgtEl>
                                        <p:attrNameLst>
                                          <p:attrName>ppt_x</p:attrName>
                                          <p:attrName>ppt_y</p:attrName>
                                        </p:attrNameLst>
                                      </p:cBhvr>
                                    </p:animMotion>
                                  </p:childTnLst>
                                </p:cTn>
                              </p:par>
                              <p:par>
                                <p:cTn id="27" presetID="8" presetClass="emph" presetSubtype="0" repeatCount="indefinite" fill="hold" nodeType="withEffect">
                                  <p:stCondLst>
                                    <p:cond delay="13000"/>
                                  </p:stCondLst>
                                  <p:childTnLst>
                                    <p:animRot by="5400000">
                                      <p:cBhvr>
                                        <p:cTn id="28" dur="20000" fill="hold"/>
                                        <p:tgtEl>
                                          <p:spTgt spid="2"/>
                                        </p:tgtEl>
                                        <p:attrNameLst>
                                          <p:attrName>r</p:attrName>
                                        </p:attrNameLst>
                                      </p:cBhvr>
                                    </p:animRot>
                                  </p:childTnLst>
                                </p:cTn>
                              </p:par>
                              <p:par>
                                <p:cTn id="29" presetID="0" presetClass="path" presetSubtype="0" repeatCount="indefinite" fill="hold" nodeType="withEffect">
                                  <p:stCondLst>
                                    <p:cond delay="0"/>
                                  </p:stCondLst>
                                  <p:childTnLst>
                                    <p:animMotion origin="layout" path="M 1.82146E-17 0 L 1.82146E-17 0 C 0.00243 0.00525 0.00503 0.01019 0.00729 0.01574 C 0.01111 0.02562 0.00451 0.01636 0.01042 0.02809 C 0.01163 0.03056 0.01319 0.0321 0.01458 0.03364 C 0.01493 0.03549 0.0151 0.03735 0.01563 0.03889 C 0.02413 0.06142 0.01892 0.0463 0.02517 0.05864 C 0.02622 0.0608 0.02708 0.06389 0.0283 0.06574 C 0.02951 0.0679 0.03108 0.06944 0.03247 0.07099 C 0.03455 0.07377 0.03819 0.07716 0.03993 0.07994 C 0.04774 0.09321 0.03872 0.08241 0.04618 0.09074 C 0.04688 0.09321 0.0474 0.09599 0.04826 0.09784 C 0.04931 0.1 0.05104 0.10093 0.05156 0.10309 C 0.05295 0.10895 0.0526 0.11543 0.05365 0.1213 L 0.0559 0.13179 C 0.05556 0.14907 0.05556 0.16667 0.05469 0.18364 C 0.05451 0.18796 0.05347 0.19198 0.0526 0.19599 C 0.05139 0.20278 0.05017 0.20926 0.04826 0.21574 C 0.04635 0.22315 0.0434 0.22963 0.04201 0.23735 C 0.04132 0.24074 0.04063 0.24444 0.03993 0.24784 C 0.03924 0.25062 0.03837 0.25247 0.03785 0.25494 C 0.03733 0.25741 0.03715 0.25988 0.03681 0.26235 C 0.03611 0.26512 0.03524 0.26821 0.03455 0.27099 C 0.0342 0.27593 0.03438 0.28086 0.03351 0.28549 C 0.03264 0.29074 0.02587 0.31327 0.02517 0.31605 C 0.02326 0.32191 0.02049 0.32747 0.01892 0.33364 C 0.01563 0.34599 0.01319 0.35864 0.01042 0.3713 C 0.00938 0.37593 0.00851 0.38056 0.00729 0.38549 C 0.00625 0.38951 0.00503 0.39352 0.00417 0.39784 C 0.00313 0.40247 0.00278 0.40741 0.00208 0.41235 C 0.00174 0.41914 0.00069 0.42623 0.00104 0.43364 C 0.00156 0.4537 0.00278 0.48549 0.00625 0.50864 C 0.00712 0.51481 0.00833 0.52068 0.00938 0.52654 C 0.01441 0.55772 0.00816 0.52469 0.01458 0.5534 C 0.01545 0.55679 0.0158 0.5608 0.01667 0.56389 C 0.01788 0.56821 0.01962 0.57222 0.02101 0.57654 C 0.02813 0.59938 0.02205 0.58272 0.02934 0.60154 C 0.03003 0.60525 0.03056 0.60864 0.03142 0.61235 C 0.03698 0.63272 0.03455 0.61636 0.03889 0.63735 C 0.03906 0.63858 0.04236 0.65926 0.0441 0.6642 C 0.04479 0.66605 0.04618 0.66759 0.04722 0.66944 C 0.04965 0.6784 0.04965 0.67963 0.0526 0.6892 C 0.05365 0.69198 0.05486 0.69506 0.0559 0.69784 C 0.05694 0.70154 0.05764 0.70525 0.05903 0.70864 C 0.06146 0.71512 0.06458 0.72068 0.06736 0.72654 C 0.06875 0.72932 0.07049 0.7321 0.07153 0.73519 C 0.07257 0.73827 0.07344 0.74167 0.07483 0.74444 C 0.07622 0.74784 0.07847 0.75 0.08003 0.7534 C 0.08125 0.75586 0.08194 0.75957 0.08316 0.76204 C 0.08438 0.76481 0.08611 0.76667 0.08733 0.76914 C 0.08976 0.77438 0.09132 0.78056 0.09375 0.78549 C 0.09826 0.79537 0.10417 0.8037 0.10851 0.81389 C 0.11233 0.82284 0.11406 0.82623 0.11701 0.83549 C 0.11806 0.83889 0.1191 0.84259 0.12014 0.84599 C 0.12222 0.85216 0.12396 0.85586 0.12535 0.86235 C 0.13056 0.88426 0.12465 0.86327 0.12969 0.87994 C 0.13003 0.88457 0.13003 0.88981 0.13073 0.89444 C 0.13125 0.89938 0.13368 0.90926 0.1349 0.9142 C 0.13663 0.9321 0.13542 0.9213 0.13906 0.9463 C 0.14028 0.95432 0.13906 0.95154 0.14115 0.95494 L 0.14774 0.99414 L 0.14774 0.99969 " pathEditMode="relative" rAng="0" ptsTypes="AAAAAAAAAAAAAAAAAAAAAAAAAAAAAAAAAAAAAAAAAAAAAAAAAAAAAAAAAAAAAA">
                                      <p:cBhvr>
                                        <p:cTn id="30" dur="10000" fill="hold"/>
                                        <p:tgtEl>
                                          <p:spTgt spid="5"/>
                                        </p:tgtEl>
                                        <p:attrNameLst>
                                          <p:attrName>ppt_x</p:attrName>
                                          <p:attrName>ppt_y</p:attrName>
                                        </p:attrNameLst>
                                      </p:cBhvr>
                                      <p:rCtr x="7378" y="50000"/>
                                    </p:animMotion>
                                  </p:childTnLst>
                                </p:cTn>
                              </p:par>
                              <p:par>
                                <p:cTn id="31" presetID="0" presetClass="path" presetSubtype="0" repeatCount="indefinite" fill="hold" nodeType="withEffect">
                                  <p:stCondLst>
                                    <p:cond delay="0"/>
                                  </p:stCondLst>
                                  <p:childTnLst>
                                    <p:animMotion origin="layout" path="M -0.00591 0.00309 L -0.00591 0.00309 C -0.0073 0.00587 -0.01268 0.0176 -0.01546 0.02161 C -0.0165 0.02315 -0.01771 0.02408 -0.01858 0.02531 C -0.0198 0.02717 -0.02066 0.02933 -0.02171 0.03087 C -0.02639 0.03704 -0.02639 0.03642 -0.03125 0.03859 C -0.0323 0.04044 -0.03316 0.04291 -0.03438 0.04414 C -0.03559 0.04538 -0.03716 0.04538 -0.03855 0.04599 C -0.04601 0.0497 -0.03646 0.04661 -0.04914 0.0497 C -0.05053 0.05093 -0.05191 0.05247 -0.0533 0.0534 C -0.05434 0.05433 -0.05539 0.05463 -0.05643 0.05525 C -0.05816 0.05649 -0.0599 0.05803 -0.06181 0.05896 C -0.06285 0.05988 -0.06389 0.06019 -0.06494 0.06112 C -0.06632 0.06204 -0.06771 0.06328 -0.0691 0.06482 C -0.07119 0.06698 -0.07466 0.07161 -0.07639 0.07408 C -0.07674 0.07655 -0.07726 0.07902 -0.07744 0.08149 C -0.07796 0.08457 -0.07813 0.08766 -0.07848 0.09105 C -0.07917 0.09599 -0.08073 0.10587 -0.08073 0.10587 C -0.08039 0.11914 -0.08056 0.1321 -0.07969 0.14507 C -0.07813 0.16605 -0.0757 0.1676 -0.07223 0.18642 C -0.07084 0.19352 -0.0698 0.20031 -0.06806 0.2071 C -0.06667 0.21204 -0.06494 0.21667 -0.06389 0.22192 C -0.06094 0.23457 -0.06268 0.2284 -0.05851 0.24075 C -0.05816 0.24321 -0.05816 0.24568 -0.05747 0.24815 C -0.05695 0.25031 -0.05608 0.25186 -0.05539 0.25371 C -0.05434 0.25679 -0.0533 0.25988 -0.05226 0.26297 C -0.05157 0.26544 -0.05087 0.26821 -0.05018 0.27068 C -0.04914 0.27377 -0.04792 0.27686 -0.04705 0.27994 C -0.04619 0.28241 -0.04566 0.28488 -0.04497 0.28735 C -0.04393 0.29075 -0.04271 0.29352 -0.04167 0.29692 C -0.04098 0.2997 -0.04046 0.30309 -0.03959 0.30618 C -0.03733 0.31389 -0.03403 0.32068 -0.0323 0.32871 C -0.0316 0.33179 -0.03073 0.33488 -0.03021 0.33797 C -0.02865 0.34661 -0.02605 0.3642 -0.02605 0.3642 C -0.02414 0.3926 -0.02275 0.39784 -0.025 0.42593 C -0.0257 0.43642 -0.03021 0.46142 -0.0323 0.47099 C -0.03386 0.47778 -0.03594 0.48457 -0.0375 0.49136 C -0.03872 0.4963 -0.03994 0.50124 -0.04063 0.50649 C -0.04167 0.51204 -0.04132 0.51821 -0.04289 0.52315 C -0.04792 0.54044 -0.05382 0.55679 -0.06059 0.57192 C -0.06216 0.575 -0.06372 0.57778 -0.06494 0.58118 C -0.0665 0.58612 -0.06754 0.59136 -0.0691 0.5963 C -0.07483 0.61513 -0.06615 0.58149 -0.07431 0.61328 C -0.07553 0.6176 -0.07622 0.62223 -0.07744 0.62624 C -0.07865 0.62963 -0.08039 0.63241 -0.08178 0.6355 C -0.08247 0.63951 -0.08299 0.64321 -0.08386 0.64692 C -0.08577 0.65556 -0.09011 0.67315 -0.09011 0.67315 C -0.09358 0.70926 -0.09184 0.68673 -0.09011 0.76297 C -0.08994 0.76852 -0.08941 0.77408 -0.08907 0.77963 C -0.0875 0.80741 -0.08889 0.79167 -0.08698 0.81142 C -0.08733 0.82284 -0.08716 0.83426 -0.08803 0.84538 C -0.0882 0.84754 -0.08976 0.84877 -0.09011 0.85093 C -0.09115 0.85556 -0.08994 0.86266 -0.09219 0.86575 C -0.09827 0.87377 -0.09601 0.87007 -0.10174 0.88272 C -0.10417 0.88828 -0.10591 0.89507 -0.10903 0.89939 C -0.11962 0.91482 -0.12084 0.9142 -0.12796 0.93334 L -0.13212 0.94445 C -0.13351 0.95402 -0.13282 0.94939 -0.13421 0.95772 L -0.13108 0.95556 " pathEditMode="relative" ptsTypes="AAAAAAAAAAAAAAAAAAAAAAAAAAAAAAAAAAAAAAAAAAAAAAAAAAAAAAAAAAA">
                                      <p:cBhvr>
                                        <p:cTn id="32"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pngtree-sheep-sheep-hand-drawn-hand-drawn-sheep-white-sheep-png-image_492633-removebg-preview">
            <a:extLst>
              <a:ext uri="{FF2B5EF4-FFF2-40B4-BE49-F238E27FC236}">
                <a16:creationId xmlns:a16="http://schemas.microsoft.com/office/drawing/2014/main" id="{C3C30DE6-E956-4B11-B1C0-5264D2BDD6E0}"/>
              </a:ext>
            </a:extLst>
          </p:cNvPr>
          <p:cNvPicPr>
            <a:picLocks noChangeAspect="1"/>
          </p:cNvPicPr>
          <p:nvPr/>
        </p:nvPicPr>
        <p:blipFill>
          <a:blip r:embed="rId2"/>
          <a:stretch>
            <a:fillRect/>
          </a:stretch>
        </p:blipFill>
        <p:spPr>
          <a:xfrm flipH="1">
            <a:off x="8149113" y="4278681"/>
            <a:ext cx="1244882" cy="1057844"/>
          </a:xfrm>
          <a:prstGeom prst="rect">
            <a:avLst/>
          </a:prstGeom>
        </p:spPr>
      </p:pic>
      <p:sp>
        <p:nvSpPr>
          <p:cNvPr id="18" name="Google Shape;450;p35">
            <a:extLst>
              <a:ext uri="{FF2B5EF4-FFF2-40B4-BE49-F238E27FC236}">
                <a16:creationId xmlns:a16="http://schemas.microsoft.com/office/drawing/2014/main" id="{A0310C0B-5D56-AC9B-C777-F0F1867DE886}"/>
              </a:ext>
            </a:extLst>
          </p:cNvPr>
          <p:cNvSpPr txBox="1">
            <a:spLocks/>
          </p:cNvSpPr>
          <p:nvPr/>
        </p:nvSpPr>
        <p:spPr>
          <a:xfrm>
            <a:off x="3204633" y="11443"/>
            <a:ext cx="2734734" cy="800189"/>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ermanent Marker"/>
              <a:buNone/>
              <a:defRPr sz="6000" b="0" i="0" u="none" strike="noStrike" cap="none">
                <a:solidFill>
                  <a:schemeClr val="dk1"/>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GB" sz="4000" dirty="0">
                <a:solidFill>
                  <a:srgbClr val="8C6646"/>
                </a:solidFill>
                <a:latin typeface="Forte" panose="03060902040502070203" charset="0"/>
                <a:cs typeface="Forte" panose="03060902040502070203" charset="0"/>
                <a:sym typeface="+mn-ea"/>
              </a:rPr>
              <a:t>Snapshots</a:t>
            </a:r>
            <a:endParaRPr lang="en-IN" altLang="en-GB" sz="4000" dirty="0">
              <a:solidFill>
                <a:srgbClr val="8C6646"/>
              </a:solidFill>
              <a:latin typeface="Forte" panose="03060902040502070203" charset="0"/>
              <a:cs typeface="Forte" panose="03060902040502070203" charset="0"/>
            </a:endParaRPr>
          </a:p>
        </p:txBody>
      </p:sp>
      <p:pic>
        <p:nvPicPr>
          <p:cNvPr id="2" name="Google Shape;468;p35">
            <a:extLst>
              <a:ext uri="{FF2B5EF4-FFF2-40B4-BE49-F238E27FC236}">
                <a16:creationId xmlns:a16="http://schemas.microsoft.com/office/drawing/2014/main" id="{2CD23C32-5CD9-899A-8058-150FD8B84469}"/>
              </a:ext>
            </a:extLst>
          </p:cNvPr>
          <p:cNvPicPr preferRelativeResize="0"/>
          <p:nvPr/>
        </p:nvPicPr>
        <p:blipFill>
          <a:blip r:embed="rId3">
            <a:alphaModFix/>
          </a:blip>
          <a:stretch>
            <a:fillRect/>
          </a:stretch>
        </p:blipFill>
        <p:spPr>
          <a:xfrm>
            <a:off x="8151210" y="456245"/>
            <a:ext cx="218194" cy="253014"/>
          </a:xfrm>
          <a:prstGeom prst="rect">
            <a:avLst/>
          </a:prstGeom>
          <a:noFill/>
          <a:ln>
            <a:noFill/>
          </a:ln>
        </p:spPr>
      </p:pic>
      <p:pic>
        <p:nvPicPr>
          <p:cNvPr id="4" name="Google Shape;1186;p61">
            <a:extLst>
              <a:ext uri="{FF2B5EF4-FFF2-40B4-BE49-F238E27FC236}">
                <a16:creationId xmlns:a16="http://schemas.microsoft.com/office/drawing/2014/main" id="{024AE351-A0C0-BA61-041F-1E4ED2753FB1}"/>
              </a:ext>
            </a:extLst>
          </p:cNvPr>
          <p:cNvPicPr preferRelativeResize="0"/>
          <p:nvPr/>
        </p:nvPicPr>
        <p:blipFill rotWithShape="1">
          <a:blip r:embed="rId4"/>
          <a:srcRect l="8725" b="16867"/>
          <a:stretch>
            <a:fillRect/>
          </a:stretch>
        </p:blipFill>
        <p:spPr>
          <a:xfrm>
            <a:off x="6827300" y="104001"/>
            <a:ext cx="313420" cy="200312"/>
          </a:xfrm>
          <a:prstGeom prst="rect">
            <a:avLst/>
          </a:prstGeom>
          <a:noFill/>
          <a:ln>
            <a:noFill/>
          </a:ln>
        </p:spPr>
      </p:pic>
      <p:pic>
        <p:nvPicPr>
          <p:cNvPr id="5" name="Google Shape;1186;p61">
            <a:extLst>
              <a:ext uri="{FF2B5EF4-FFF2-40B4-BE49-F238E27FC236}">
                <a16:creationId xmlns:a16="http://schemas.microsoft.com/office/drawing/2014/main" id="{DE758BA7-EC97-908E-2D1A-1037666284D7}"/>
              </a:ext>
            </a:extLst>
          </p:cNvPr>
          <p:cNvPicPr preferRelativeResize="0"/>
          <p:nvPr/>
        </p:nvPicPr>
        <p:blipFill rotWithShape="1">
          <a:blip r:embed="rId4"/>
          <a:srcRect l="8725" b="16867"/>
          <a:stretch>
            <a:fillRect/>
          </a:stretch>
        </p:blipFill>
        <p:spPr>
          <a:xfrm>
            <a:off x="1662216" y="-129503"/>
            <a:ext cx="313420" cy="200312"/>
          </a:xfrm>
          <a:prstGeom prst="rect">
            <a:avLst/>
          </a:prstGeom>
          <a:noFill/>
          <a:ln>
            <a:noFill/>
          </a:ln>
        </p:spPr>
      </p:pic>
      <p:pic>
        <p:nvPicPr>
          <p:cNvPr id="6" name="Google Shape;448;p35">
            <a:extLst>
              <a:ext uri="{FF2B5EF4-FFF2-40B4-BE49-F238E27FC236}">
                <a16:creationId xmlns:a16="http://schemas.microsoft.com/office/drawing/2014/main" id="{7EA173FF-AEFF-F17E-5F71-126B009A938E}"/>
              </a:ext>
            </a:extLst>
          </p:cNvPr>
          <p:cNvPicPr preferRelativeResize="0"/>
          <p:nvPr/>
        </p:nvPicPr>
        <p:blipFill>
          <a:blip r:embed="rId5"/>
          <a:stretch>
            <a:fillRect/>
          </a:stretch>
        </p:blipFill>
        <p:spPr>
          <a:xfrm>
            <a:off x="8338596" y="264910"/>
            <a:ext cx="321282" cy="382670"/>
          </a:xfrm>
          <a:prstGeom prst="rect">
            <a:avLst/>
          </a:prstGeom>
          <a:noFill/>
          <a:ln>
            <a:noFill/>
          </a:ln>
        </p:spPr>
      </p:pic>
      <p:pic>
        <p:nvPicPr>
          <p:cNvPr id="7" name="Google Shape;448;p35">
            <a:extLst>
              <a:ext uri="{FF2B5EF4-FFF2-40B4-BE49-F238E27FC236}">
                <a16:creationId xmlns:a16="http://schemas.microsoft.com/office/drawing/2014/main" id="{98893741-AD51-D2D2-8701-BCFB60B48510}"/>
              </a:ext>
            </a:extLst>
          </p:cNvPr>
          <p:cNvPicPr preferRelativeResize="0"/>
          <p:nvPr/>
        </p:nvPicPr>
        <p:blipFill>
          <a:blip r:embed="rId5"/>
          <a:stretch>
            <a:fillRect/>
          </a:stretch>
        </p:blipFill>
        <p:spPr>
          <a:xfrm>
            <a:off x="481716" y="376410"/>
            <a:ext cx="321282" cy="382670"/>
          </a:xfrm>
          <a:prstGeom prst="rect">
            <a:avLst/>
          </a:prstGeom>
          <a:noFill/>
          <a:ln>
            <a:noFill/>
          </a:ln>
        </p:spPr>
      </p:pic>
      <p:pic>
        <p:nvPicPr>
          <p:cNvPr id="8" name="Google Shape;468;p35">
            <a:extLst>
              <a:ext uri="{FF2B5EF4-FFF2-40B4-BE49-F238E27FC236}">
                <a16:creationId xmlns:a16="http://schemas.microsoft.com/office/drawing/2014/main" id="{7366747C-7053-CEFE-E0F0-E989A3D0CF68}"/>
              </a:ext>
            </a:extLst>
          </p:cNvPr>
          <p:cNvPicPr preferRelativeResize="0"/>
          <p:nvPr/>
        </p:nvPicPr>
        <p:blipFill>
          <a:blip r:embed="rId3">
            <a:alphaModFix/>
          </a:blip>
          <a:stretch>
            <a:fillRect/>
          </a:stretch>
        </p:blipFill>
        <p:spPr>
          <a:xfrm>
            <a:off x="663831" y="314124"/>
            <a:ext cx="218194" cy="253014"/>
          </a:xfrm>
          <a:prstGeom prst="rect">
            <a:avLst/>
          </a:prstGeom>
          <a:noFill/>
          <a:ln>
            <a:noFill/>
          </a:ln>
        </p:spPr>
      </p:pic>
      <p:pic>
        <p:nvPicPr>
          <p:cNvPr id="9" name="Picture 6">
            <a:extLst>
              <a:ext uri="{FF2B5EF4-FFF2-40B4-BE49-F238E27FC236}">
                <a16:creationId xmlns:a16="http://schemas.microsoft.com/office/drawing/2014/main" id="{B0841C84-8503-2D4C-0DB2-FF3931C77F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62202" flipH="1">
            <a:off x="602659" y="338881"/>
            <a:ext cx="311642" cy="548594"/>
          </a:xfrm>
          <a:prstGeom prst="rect">
            <a:avLst/>
          </a:prstGeom>
        </p:spPr>
      </p:pic>
      <p:pic>
        <p:nvPicPr>
          <p:cNvPr id="10" name="Picture 10">
            <a:extLst>
              <a:ext uri="{FF2B5EF4-FFF2-40B4-BE49-F238E27FC236}">
                <a16:creationId xmlns:a16="http://schemas.microsoft.com/office/drawing/2014/main" id="{636E79A7-1960-12B1-E6BB-E6BD04186C0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9790232">
            <a:off x="8307511" y="141565"/>
            <a:ext cx="411544" cy="715728"/>
          </a:xfrm>
          <a:prstGeom prst="rect">
            <a:avLst/>
          </a:prstGeom>
        </p:spPr>
      </p:pic>
      <p:pic>
        <p:nvPicPr>
          <p:cNvPr id="11" name="Picture 14">
            <a:extLst>
              <a:ext uri="{FF2B5EF4-FFF2-40B4-BE49-F238E27FC236}">
                <a16:creationId xmlns:a16="http://schemas.microsoft.com/office/drawing/2014/main" id="{9ECFF92A-EF59-3B24-7084-BC14D92C770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59976" y="673843"/>
            <a:ext cx="821758" cy="720158"/>
          </a:xfrm>
          <a:prstGeom prst="rect">
            <a:avLst/>
          </a:prstGeom>
        </p:spPr>
      </p:pic>
      <p:pic>
        <p:nvPicPr>
          <p:cNvPr id="12" name="Picture 18">
            <a:extLst>
              <a:ext uri="{FF2B5EF4-FFF2-40B4-BE49-F238E27FC236}">
                <a16:creationId xmlns:a16="http://schemas.microsoft.com/office/drawing/2014/main" id="{01767650-2B37-6B72-8E90-FB85AE26ED9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238300" y="647580"/>
            <a:ext cx="821758" cy="720158"/>
          </a:xfrm>
          <a:prstGeom prst="rect">
            <a:avLst/>
          </a:prstGeom>
        </p:spPr>
      </p:pic>
      <p:pic>
        <p:nvPicPr>
          <p:cNvPr id="13" name="Picture 8">
            <a:extLst>
              <a:ext uri="{FF2B5EF4-FFF2-40B4-BE49-F238E27FC236}">
                <a16:creationId xmlns:a16="http://schemas.microsoft.com/office/drawing/2014/main" id="{45C39BFA-F0F6-D2CF-3407-E1C1C91E66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7304756" y="4240581"/>
            <a:ext cx="2267260" cy="1092406"/>
          </a:xfrm>
          <a:prstGeom prst="rect">
            <a:avLst/>
          </a:prstGeom>
        </p:spPr>
      </p:pic>
      <p:pic>
        <p:nvPicPr>
          <p:cNvPr id="14" name="Picture 7">
            <a:extLst>
              <a:ext uri="{FF2B5EF4-FFF2-40B4-BE49-F238E27FC236}">
                <a16:creationId xmlns:a16="http://schemas.microsoft.com/office/drawing/2014/main" id="{8A76FE12-7F5B-6997-954A-482785A54B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7762" y="4174039"/>
            <a:ext cx="2267260" cy="1092406"/>
          </a:xfrm>
          <a:prstGeom prst="rect">
            <a:avLst/>
          </a:prstGeom>
        </p:spPr>
      </p:pic>
      <p:pic>
        <p:nvPicPr>
          <p:cNvPr id="15" name="Picture 2">
            <a:extLst>
              <a:ext uri="{FF2B5EF4-FFF2-40B4-BE49-F238E27FC236}">
                <a16:creationId xmlns:a16="http://schemas.microsoft.com/office/drawing/2014/main" id="{23C34551-CE88-9D52-C0A8-46F5E59F421B}"/>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43519" r="44350"/>
          <a:stretch/>
        </p:blipFill>
        <p:spPr>
          <a:xfrm flipH="1">
            <a:off x="-428019" y="-252919"/>
            <a:ext cx="4215717" cy="5790534"/>
          </a:xfrm>
          <a:prstGeom prst="rect">
            <a:avLst/>
          </a:prstGeom>
        </p:spPr>
      </p:pic>
      <p:pic>
        <p:nvPicPr>
          <p:cNvPr id="16" name="Picture 2">
            <a:extLst>
              <a:ext uri="{FF2B5EF4-FFF2-40B4-BE49-F238E27FC236}">
                <a16:creationId xmlns:a16="http://schemas.microsoft.com/office/drawing/2014/main" id="{0B5A3387-1B50-E5BA-4BA4-38430835D927}"/>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50181" t="52225" r="14840"/>
          <a:stretch/>
        </p:blipFill>
        <p:spPr>
          <a:xfrm flipH="1">
            <a:off x="6439300" y="-252919"/>
            <a:ext cx="3132716" cy="5790534"/>
          </a:xfrm>
          <a:prstGeom prst="rect">
            <a:avLst/>
          </a:prstGeom>
        </p:spPr>
      </p:pic>
      <p:pic>
        <p:nvPicPr>
          <p:cNvPr id="17" name="Picture 15">
            <a:extLst>
              <a:ext uri="{FF2B5EF4-FFF2-40B4-BE49-F238E27FC236}">
                <a16:creationId xmlns:a16="http://schemas.microsoft.com/office/drawing/2014/main" id="{0F6C2458-B0DB-E351-603B-DE282D025C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304756" y="-260384"/>
            <a:ext cx="1066316" cy="816216"/>
          </a:xfrm>
          <a:prstGeom prst="rect">
            <a:avLst/>
          </a:prstGeom>
        </p:spPr>
      </p:pic>
      <p:pic>
        <p:nvPicPr>
          <p:cNvPr id="19" name="Picture 19">
            <a:extLst>
              <a:ext uri="{FF2B5EF4-FFF2-40B4-BE49-F238E27FC236}">
                <a16:creationId xmlns:a16="http://schemas.microsoft.com/office/drawing/2014/main" id="{280C63D4-FAEE-3428-73DB-63F347228E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52964" y="-237443"/>
            <a:ext cx="1066316" cy="816216"/>
          </a:xfrm>
          <a:prstGeom prst="rect">
            <a:avLst/>
          </a:prstGeom>
        </p:spPr>
      </p:pic>
      <p:pic>
        <p:nvPicPr>
          <p:cNvPr id="3" name="Picture 2">
            <a:extLst>
              <a:ext uri="{FF2B5EF4-FFF2-40B4-BE49-F238E27FC236}">
                <a16:creationId xmlns:a16="http://schemas.microsoft.com/office/drawing/2014/main" id="{D37D52AF-2FAB-E210-7F51-6ED2FE7E556E}"/>
              </a:ext>
            </a:extLst>
          </p:cNvPr>
          <p:cNvPicPr>
            <a:picLocks noChangeAspect="1"/>
          </p:cNvPicPr>
          <p:nvPr/>
        </p:nvPicPr>
        <p:blipFill>
          <a:blip r:embed="rId16"/>
          <a:stretch>
            <a:fillRect/>
          </a:stretch>
        </p:blipFill>
        <p:spPr>
          <a:xfrm>
            <a:off x="774596" y="840368"/>
            <a:ext cx="7594808" cy="3790016"/>
          </a:xfrm>
          <a:prstGeom prst="rect">
            <a:avLst/>
          </a:prstGeom>
        </p:spPr>
      </p:pic>
      <p:pic>
        <p:nvPicPr>
          <p:cNvPr id="21" name="Picture 3">
            <a:extLst>
              <a:ext uri="{FF2B5EF4-FFF2-40B4-BE49-F238E27FC236}">
                <a16:creationId xmlns:a16="http://schemas.microsoft.com/office/drawing/2014/main" id="{8CAA9393-4B08-52AE-DBEE-D63FADB507CD}"/>
              </a:ext>
            </a:extLst>
          </p:cNvPr>
          <p:cNvPicPr>
            <a:picLocks noChangeAspect="1"/>
          </p:cNvPicPr>
          <p:nvPr/>
        </p:nvPicPr>
        <p:blipFill>
          <a:blip r:embed="rId17"/>
          <a:srcRect/>
          <a:stretch>
            <a:fillRect/>
          </a:stretch>
        </p:blipFill>
        <p:spPr>
          <a:xfrm>
            <a:off x="9604963" y="3370482"/>
            <a:ext cx="45720" cy="65666"/>
          </a:xfrm>
          <a:prstGeom prst="rect">
            <a:avLst/>
          </a:prstGeom>
        </p:spPr>
      </p:pic>
      <p:sp>
        <p:nvSpPr>
          <p:cNvPr id="22" name="Google Shape;1025;p57">
            <a:extLst>
              <a:ext uri="{FF2B5EF4-FFF2-40B4-BE49-F238E27FC236}">
                <a16:creationId xmlns:a16="http://schemas.microsoft.com/office/drawing/2014/main" id="{184FA492-FAD2-67CD-4233-321D134A2757}"/>
              </a:ext>
            </a:extLst>
          </p:cNvPr>
          <p:cNvSpPr txBox="1">
            <a:spLocks/>
          </p:cNvSpPr>
          <p:nvPr/>
        </p:nvSpPr>
        <p:spPr>
          <a:xfrm>
            <a:off x="2406316" y="4620129"/>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Fig 15. Report Page of Crop Guard Website </a:t>
            </a:r>
          </a:p>
        </p:txBody>
      </p:sp>
    </p:spTree>
    <p:extLst>
      <p:ext uri="{BB962C8B-B14F-4D97-AF65-F5344CB8AC3E}">
        <p14:creationId xmlns:p14="http://schemas.microsoft.com/office/powerpoint/2010/main" val="2924139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0.02066 -0.05247 L -0.02066 -0.05247 C -0.01927 -0.04537 -0.01857 -0.03765 -0.01614 -0.03117 C -0.01545 -0.02963 -0.01475 -0.02808 -0.01423 -0.02623 C -0.01354 -0.02407 -0.01319 -0.02191 -0.0125 -0.01975 C -0.01163 -0.01728 -0.01059 -0.01543 -0.00972 -0.01296 C -0.00937 -0.0108 -0.0092 -0.00864 -0.00868 -0.00648 C -0.00781 -0.00185 -0.00659 0.00093 -0.00503 0.00494 C -0.00451 0.00988 -0.00416 0.01667 -0.00312 0.02161 C -0.0026 0.02439 -0.00191 0.02686 -0.00139 0.02963 C -0.00087 0.03179 -0.00087 0.03426 -0.00034 0.03642 C -2.77778E-6 0.03858 0.00087 0.04074 0.00139 0.0429 C 0.00209 0.04568 0.00243 0.04846 0.0033 0.05124 C 0.004 0.0534 0.00538 0.05525 0.00608 0.05772 C 0.00799 0.06358 0.00782 0.06636 0.00886 0.07253 C 0.00938 0.07593 0.01094 0.08334 0.01163 0.08581 C 0.01216 0.08735 0.01285 0.08889 0.01337 0.09074 C 0.01615 0.11019 0.01198 0.07932 0.01528 0.10865 C 0.01545 0.1105 0.01598 0.11204 0.01615 0.11358 C 0.0165 0.11574 0.01684 0.11821 0.01719 0.12037 C 0.01858 0.12902 0.01771 0.12161 0.01893 0.13179 C 0.02188 0.15587 0.01945 0.14044 0.02361 0.16297 L 0.02552 0.17284 C 0.0257 0.17469 0.02587 0.17655 0.02639 0.17778 C 0.02709 0.17963 0.02761 0.18118 0.0283 0.18272 C 0.029 0.18488 0.02952 0.18704 0.03004 0.18951 C 0.03056 0.19136 0.03038 0.19414 0.03108 0.19599 C 0.03229 0.20031 0.03455 0.20402 0.03663 0.20741 C 0.03681 0.20957 0.03716 0.21204 0.0375 0.2142 C 0.0382 0.21852 0.03924 0.22284 0.04028 0.22716 C 0.04063 0.2321 0.0408 0.23704 0.04115 0.24198 C 0.0415 0.24599 0.04202 0.24969 0.04202 0.25371 C 0.04202 0.26883 0.04219 0.28426 0.04115 0.29969 C 0.04098 0.3034 0.03924 0.30618 0.03837 0.30957 C 0.03802 0.31111 0.03768 0.31297 0.0375 0.31451 C 0.03716 0.31667 0.03716 0.31914 0.03663 0.32099 C 0.03542 0.325 0.03368 0.32809 0.03195 0.33087 C 0.03108 0.33426 0.03004 0.33735 0.02917 0.34074 C 0.02882 0.34229 0.02882 0.34414 0.0283 0.34568 C 0.02778 0.34723 0.02709 0.34784 0.02639 0.34908 C 0.02327 0.36605 0.0257 0.36019 0.02084 0.36883 C 0.02049 0.37161 0.02049 0.37439 0.01997 0.37716 C 0.01927 0.37994 0.01806 0.38241 0.01719 0.38519 C 0.0165 0.38735 0.01598 0.38982 0.01528 0.39198 C 0.01233 0.40093 0.01424 0.3926 0.01059 0.40494 C 0.01025 0.40649 0.01007 0.40834 0.00973 0.40988 C 0.0092 0.41266 0.00851 0.41544 0.00799 0.41821 C 0.00643 0.42439 0.00625 0.42439 0.00417 0.42963 C 0.00139 0.44507 0.00625 0.41945 0.00052 0.4429 C -0.00034 0.44661 -0.00121 0.45865 -0.00139 0.46111 C -0.00121 0.4642 -0.00191 0.49167 0.00139 0.50062 L 0.0033 0.50556 C 0.00365 0.5071 0.004 0.50865 0.00417 0.5105 C 0.00469 0.51544 0.00452 0.52037 0.00521 0.52531 C 0.00538 0.52747 0.00643 0.52963 0.00695 0.53179 C 0.00764 0.53488 0.00799 0.53858 0.00886 0.54167 C 0.00938 0.54383 0.01007 0.54599 0.01059 0.54815 C 0.01354 0.55741 0.01181 0.54908 0.01528 0.56142 C 0.0158 0.56297 0.0158 0.56482 0.01615 0.56636 C 0.01667 0.56821 0.01754 0.56945 0.01806 0.5713 C 0.01858 0.57284 0.01875 0.57469 0.01893 0.57624 C 0.01927 0.5784 0.01962 0.58056 0.01997 0.58272 C 0.02032 0.5855 0.02049 0.58828 0.02084 0.59105 C 0.02136 0.59445 0.02205 0.59753 0.02275 0.60093 L 0.02361 0.60587 C 0.02396 0.60741 0.02431 0.60926 0.02448 0.61081 L 0.02552 0.61729 C 0.02743 0.65247 0.025 0.61821 0.0283 0.64537 C 0.02865 0.64908 0.02882 0.65309 0.02917 0.65679 C 0.02934 0.65926 0.02986 0.66142 0.03004 0.66358 C 0.02986 0.675 0.02969 0.68673 0.02917 0.69815 C 0.029 0.69969 0.02848 0.70124 0.0283 0.70309 C 0.02778 0.70587 0.02552 0.7213 0.02448 0.72439 C 0.02396 0.72655 0.02309 0.72871 0.02275 0.73087 C 0.02223 0.73303 0.0224 0.7355 0.0217 0.73766 C 0.02101 0.74013 0.01979 0.74198 0.01893 0.74414 C 0.01788 0.74723 0.01736 0.75093 0.01615 0.75402 C 0.01545 0.75587 0.01424 0.7571 0.01337 0.75895 C 0.01094 0.76544 0.01198 0.76513 0.01059 0.77223 C 0.00955 0.77778 0.00816 0.78303 0.00695 0.78858 C 0.00625 0.79229 0.00486 0.79784 0.00417 0.80186 C 0.00348 0.80618 0.00243 0.8105 0.00243 0.81482 L 0.00243 0.82994 L 0.0033 0.82809 " pathEditMode="relative" ptsTypes="AAAAAAAAAAAAAAAAAAAAAAAAAAAAAAAAAAAAAAAAAAAAAAAAAAAAAAAAAAAAAAAAAAAAAAAAAAAAAAAAAAAA">
                                      <p:cBhvr>
                                        <p:cTn id="6" dur="20000" fill="hold"/>
                                        <p:tgtEl>
                                          <p:spTgt spid="10"/>
                                        </p:tgtEl>
                                        <p:attrNameLst>
                                          <p:attrName>ppt_x</p:attrName>
                                          <p:attrName>ppt_y</p:attrName>
                                        </p:attrNameLst>
                                      </p:cBhvr>
                                    </p:animMotion>
                                  </p:childTnLst>
                                </p:cTn>
                              </p:par>
                              <p:par>
                                <p:cTn id="7" presetID="8" presetClass="emph" presetSubtype="0" repeatCount="indefinite" fill="hold" nodeType="withEffect">
                                  <p:stCondLst>
                                    <p:cond delay="0"/>
                                  </p:stCondLst>
                                  <p:childTnLst>
                                    <p:animRot by="-5400000">
                                      <p:cBhvr>
                                        <p:cTn id="8" dur="20000" fill="hold"/>
                                        <p:tgtEl>
                                          <p:spTgt spid="10"/>
                                        </p:tgtEl>
                                        <p:attrNameLst>
                                          <p:attrName>r</p:attrName>
                                        </p:attrNameLst>
                                      </p:cBhvr>
                                    </p:animRot>
                                  </p:childTnLst>
                                </p:cTn>
                              </p:par>
                              <p:par>
                                <p:cTn id="9" presetID="0" presetClass="path" presetSubtype="0" repeatCount="indefinite" fill="hold" nodeType="withEffect">
                                  <p:stCondLst>
                                    <p:cond delay="0"/>
                                  </p:stCondLst>
                                  <p:childTnLst>
                                    <p:animMotion origin="layout" path="M -0.00018 0.00432 L -0.00018 0.00432 C -0.00348 0.00926 -0.00834 0.01234 -0.01025 0.01913 C -0.01337 0.03024 -0.01025 0.02067 -0.01441 0.02993 C -0.0191 0.03981 -0.01927 0.04012 -0.02205 0.04784 C -0.0224 0.0503 -0.0224 0.05308 -0.02292 0.05555 C -0.02327 0.05709 -0.02414 0.05833 -0.02466 0.05987 C -0.025 0.06142 -0.02518 0.06296 -0.02552 0.0645 C -0.02605 0.06635 -0.02657 0.06851 -0.02726 0.07037 C -0.02743 0.07253 -0.02761 0.07438 -0.02796 0.07654 C -0.02848 0.07963 -0.02969 0.08549 -0.02969 0.08549 C -0.03004 0.0895 -0.03021 0.09351 -0.03056 0.09753 C -0.03091 0.10123 -0.03125 0.10463 -0.03143 0.10802 C -0.03177 0.11605 -0.03195 0.12407 -0.0323 0.1324 C -0.03195 0.14166 -0.03212 0.15154 -0.03143 0.1608 C -0.03125 0.16265 -0.03021 0.16388 -0.02969 0.16543 C -0.02813 0.17067 -0.02726 0.17469 -0.02639 0.18055 C -0.02587 0.18302 -0.02587 0.18549 -0.02552 0.18796 C -0.025 0.19105 -0.02431 0.19382 -0.02379 0.19691 C -0.02344 0.19907 -0.02327 0.20123 -0.02292 0.20308 C -0.0224 0.20617 -0.02171 0.20895 -0.02118 0.21203 C -0.02014 0.22006 -0.02101 0.21635 -0.01875 0.22253 C -0.01667 0.23703 -0.01806 0.23117 -0.01528 0.24074 C -0.01511 0.2429 -0.01493 0.24475 -0.01441 0.24691 C -0.01407 0.24938 -0.0132 0.25185 -0.01285 0.25432 C -0.01233 0.25679 -0.0125 0.25956 -0.01198 0.26172 C -0.01129 0.26512 -0.01025 0.2679 -0.00938 0.27098 C -0.00903 0.27222 -0.00886 0.27407 -0.00851 0.2753 C -0.00834 0.27901 -0.00799 0.2824 -0.00764 0.28611 C -0.00747 0.28796 -0.00695 0.28981 -0.00695 0.29197 C -0.00608 0.30216 -0.00521 0.32222 -0.00521 0.32222 C -0.00573 0.33919 -0.00556 0.34166 -0.00695 0.35524 C -0.00712 0.35771 -0.0073 0.36049 -0.00764 0.36296 C -0.0099 0.37592 -0.00851 0.36543 -0.01111 0.375 C -0.01146 0.37623 -0.01164 0.37777 -0.01198 0.37932 C -0.0125 0.38179 -0.0132 0.38426 -0.01372 0.38703 C -0.01424 0.38981 -0.01441 0.39321 -0.01528 0.39598 C -0.01598 0.39753 -0.0165 0.39907 -0.01702 0.40061 C -0.01771 0.40246 -0.01806 0.40463 -0.01875 0.40648 C -0.0191 0.40771 -0.01997 0.40833 -0.02049 0.40956 C -0.02171 0.41296 -0.02205 0.41697 -0.02379 0.42006 C -0.02448 0.42129 -0.02552 0.42222 -0.02639 0.42314 C -0.02657 0.42469 -0.02674 0.42623 -0.02726 0.42777 C -0.02796 0.42993 -0.03177 0.43426 -0.0323 0.43518 C -0.03282 0.43672 -0.03316 0.43827 -0.03403 0.43981 C -0.03473 0.44105 -0.03594 0.44135 -0.03646 0.44259 C -0.03698 0.44382 -0.03698 0.44567 -0.03733 0.44722 C -0.03785 0.44876 -0.03837 0.4503 -0.03907 0.45185 C -0.0415 0.45648 -0.04497 0.45956 -0.04671 0.46543 C -0.04723 0.46728 -0.04775 0.46944 -0.04827 0.47129 C -0.04931 0.47438 -0.05174 0.48024 -0.05174 0.48024 C -0.05348 0.49321 -0.05122 0.47932 -0.05504 0.49228 C -0.05608 0.49567 -0.05677 0.49938 -0.05764 0.50308 C -0.05886 0.50802 -0.05868 0.50895 -0.05938 0.51512 C -0.06094 0.52777 -0.05955 0.51327 -0.06111 0.53148 C -0.06198 0.56203 -0.06233 0.5574 -0.06111 0.58734 C -0.06094 0.59105 -0.06059 0.59444 -0.06025 0.59784 C -0.05973 0.60092 -0.05886 0.60401 -0.05851 0.60709 C -0.05816 0.60895 -0.05747 0.61543 -0.05677 0.61759 C -0.05643 0.61913 -0.05573 0.62067 -0.05504 0.62191 C -0.05313 0.63672 -0.05556 0.61851 -0.05348 0.63549 C -0.05313 0.63765 -0.05296 0.63981 -0.05261 0.64166 C -0.05209 0.64382 -0.05139 0.64567 -0.05087 0.64753 C -0.05052 0.64907 -0.05052 0.65061 -0.05 0.65216 C -0.04966 0.6537 -0.04879 0.65493 -0.04827 0.65679 C -0.04775 0.65926 -0.0474 0.66172 -0.04671 0.66419 C -0.0441 0.67253 -0.04341 0.67314 -0.03993 0.67932 L -0.0382 0.68827 C -0.03768 0.69135 -0.0375 0.69475 -0.03646 0.69753 L -0.03473 0.70185 C -0.03403 0.70771 -0.03386 0.70987 -0.0323 0.71543 C -0.03125 0.71913 -0.03004 0.72253 -0.02882 0.72592 C -0.0283 0.73055 -0.02796 0.73518 -0.02726 0.7395 C -0.02466 0.75463 -0.02622 0.73672 -0.02466 0.75154 C -0.02396 0.75864 -0.02414 0.76203 -0.02292 0.76821 C -0.0224 0.77098 -0.01962 0.7824 -0.01962 0.78487 L -0.01962 0.81358 L -0.01702 0.81358 " pathEditMode="relative" ptsTypes="AAAAAAAAAAAAAAAAAAAAAAAAAAAAAAAAAAAAAAAAAAAAAAAAAAAAAAAAAAAAAAAAAAAAAAAAAAAAAA">
                                      <p:cBhvr>
                                        <p:cTn id="10" dur="20000" fill="hold"/>
                                        <p:tgtEl>
                                          <p:spTgt spid="9"/>
                                        </p:tgtEl>
                                        <p:attrNameLst>
                                          <p:attrName>ppt_x</p:attrName>
                                          <p:attrName>ppt_y</p:attrName>
                                        </p:attrNameLst>
                                      </p:cBhvr>
                                    </p:animMotion>
                                  </p:childTnLst>
                                </p:cTn>
                              </p:par>
                              <p:par>
                                <p:cTn id="11" presetID="8" presetClass="emph" presetSubtype="0" repeatCount="indefinite" fill="hold" nodeType="withEffect">
                                  <p:stCondLst>
                                    <p:cond delay="0"/>
                                  </p:stCondLst>
                                  <p:childTnLst>
                                    <p:animRot by="5400000">
                                      <p:cBhvr>
                                        <p:cTn id="12" dur="20000" fill="hold"/>
                                        <p:tgtEl>
                                          <p:spTgt spid="9"/>
                                        </p:tgtEl>
                                        <p:attrNameLst>
                                          <p:attrName>r</p:attrName>
                                        </p:attrNameLst>
                                      </p:cBhvr>
                                    </p:animRot>
                                  </p:childTnLst>
                                </p:cTn>
                              </p:par>
                              <p:par>
                                <p:cTn id="13" presetID="0" presetClass="path" presetSubtype="0" repeatCount="indefinite" fill="hold" nodeType="withEffect">
                                  <p:stCondLst>
                                    <p:cond delay="6500"/>
                                  </p:stCondLst>
                                  <p:childTnLst>
                                    <p:animMotion origin="layout" path="M -0.00139 -0.00123 L -0.00139 -0.00123 C -0.00139 -3.82716E-6 -0.00035 0.0284 0.00069 0.03426 C 0.00104 0.03642 0.00208 0.03797 0.00278 0.03982 C 0.00312 0.04352 0.00312 0.04753 0.00382 0.05093 C 0.00417 0.05309 0.00555 0.05432 0.0059 0.05649 C 0.0066 0.06081 0.0066 0.06544 0.00694 0.06976 C 0.00781 0.10926 0.00903 0.11791 0.00694 0.15216 C 0.00694 0.15371 0.00538 0.16328 0.00486 0.16513 C 0.00434 0.16729 0.00347 0.16883 0.00278 0.17068 C 0.00208 0.17315 0.00156 0.17593 0.00069 0.1784 C -0.00017 0.18056 -0.00156 0.18179 -0.00243 0.18395 C -0.01267 0.20803 -0.00156 0.18272 -0.00677 0.19877 C -0.00764 0.20155 -0.00886 0.20371 -0.0099 0.20649 C -0.01059 0.20803 -0.01129 0.21019 -0.01198 0.21204 C -0.01215 0.21235 -0.02101 0.23334 -0.02257 0.23642 C -0.02535 0.24136 -0.02656 0.24291 -0.02882 0.24939 C -0.02969 0.25186 -0.03021 0.25432 -0.0309 0.25679 C -0.03351 0.27531 -0.02986 0.25278 -0.03524 0.27192 C -0.03594 0.27408 -0.03577 0.27686 -0.03629 0.27932 C -0.03698 0.28303 -0.03767 0.28673 -0.03837 0.29044 C -0.03993 0.29939 -0.04184 0.30772 -0.04254 0.31667 C -0.04392 0.33365 -0.04323 0.32562 -0.04462 0.34105 C -0.04392 0.3642 -0.04358 0.38735 -0.04254 0.41019 C -0.04254 0.41297 -0.04202 0.41544 -0.04149 0.41791 C -0.04097 0.42037 -0.04011 0.42284 -0.03941 0.42531 C -0.03681 0.44877 -0.04063 0.41976 -0.03524 0.44414 C -0.03073 0.46389 -0.03906 0.4426 -0.02986 0.46266 C -0.02917 0.46574 -0.02882 0.46914 -0.02778 0.47192 C -0.02691 0.4747 -0.0257 0.47686 -0.02465 0.47963 C -0.02344 0.48272 -0.0224 0.48581 -0.02153 0.48889 C -0.02066 0.49198 -0.01997 0.49507 -0.01945 0.49815 C -0.01892 0.5 -0.01892 0.50216 -0.0184 0.50402 C -0.01754 0.50649 -0.01615 0.50895 -0.01511 0.51142 C -0.01476 0.5176 -0.01476 0.52408 -0.01406 0.52994 C -0.01372 0.53272 -0.0125 0.53488 -0.01198 0.53766 C -0.01146 0.54105 -0.01129 0.54507 -0.01094 0.54877 C -0.01007 0.55741 -0.0099 0.55772 -0.00886 0.56574 C -0.00851 0.57624 -0.00781 0.58673 -0.00781 0.59753 C -0.00781 0.61852 -0.00833 0.63982 -0.00886 0.66111 C -0.00886 0.66358 -0.01059 0.68581 -0.01094 0.6892 C -0.01163 0.69692 -0.01302 0.70618 -0.01406 0.71358 C -0.01476 0.71791 -0.01563 0.72223 -0.01615 0.72655 C -0.01702 0.73241 -0.01719 0.73766 -0.0184 0.74352 C -0.02188 0.76235 -0.01892 0.74383 -0.02257 0.76019 C -0.02448 0.76914 -0.02448 0.77253 -0.02674 0.78087 C -0.02761 0.78395 -0.02882 0.78704 -0.02986 0.79013 C -0.03021 0.79321 -0.03056 0.79661 -0.0309 0.7997 C -0.03316 0.81389 -0.03316 0.80649 -0.03316 0.81266 L -0.03212 0.82778 L -0.03212 0.82778 " pathEditMode="relative" ptsTypes="AAAAAAAAAAAAAAAAAAAAAAAAAAAAAAAAAAAAAAAAAAAAAAAAAAA">
                                      <p:cBhvr>
                                        <p:cTn id="14" dur="20000" fill="hold"/>
                                        <p:tgtEl>
                                          <p:spTgt spid="8"/>
                                        </p:tgtEl>
                                        <p:attrNameLst>
                                          <p:attrName>ppt_x</p:attrName>
                                          <p:attrName>ppt_y</p:attrName>
                                        </p:attrNameLst>
                                      </p:cBhvr>
                                    </p:animMotion>
                                  </p:childTnLst>
                                </p:cTn>
                              </p:par>
                              <p:par>
                                <p:cTn id="15" presetID="8" presetClass="emph" presetSubtype="0" repeatCount="indefinite" fill="hold" nodeType="withEffect">
                                  <p:stCondLst>
                                    <p:cond delay="6500"/>
                                  </p:stCondLst>
                                  <p:childTnLst>
                                    <p:animRot by="5400000">
                                      <p:cBhvr>
                                        <p:cTn id="16" dur="20000" fill="hold"/>
                                        <p:tgtEl>
                                          <p:spTgt spid="8"/>
                                        </p:tgtEl>
                                        <p:attrNameLst>
                                          <p:attrName>r</p:attrName>
                                        </p:attrNameLst>
                                      </p:cBhvr>
                                    </p:animRot>
                                  </p:childTnLst>
                                </p:cTn>
                              </p:par>
                              <p:par>
                                <p:cTn id="17" presetID="0" presetClass="path" presetSubtype="0" repeatCount="indefinite" fill="hold" nodeType="withEffect">
                                  <p:stCondLst>
                                    <p:cond delay="13000"/>
                                  </p:stCondLst>
                                  <p:childTnLst>
                                    <p:animMotion origin="layout" path="M 0.00347 0.00401 L 0.00347 0.00401 C 0.00382 0.02314 0.00382 0.04259 0.00451 0.06172 C 0.00451 0.06388 0.00521 0.06543 0.00555 0.06759 C 0.00608 0.07129 0.00625 0.075 0.0066 0.0787 C 0.00729 0.08456 0.00764 0.08641 0.00868 0.09166 C 0.00903 0.09629 0.00937 0.10061 0.00972 0.10493 C 0.01007 0.11049 0.01024 0.11604 0.01076 0.1216 C 0.01094 0.12438 0.01163 0.12685 0.0118 0.12932 C 0.01233 0.13302 0.01233 0.13672 0.01285 0.14043 C 0.01337 0.14382 0.01424 0.1466 0.01493 0.14969 C 0.01528 0.15493 0.01562 0.15987 0.01597 0.16481 C 0.01632 0.1679 0.01719 0.17098 0.01719 0.17407 C 0.01719 0.18364 0.01649 0.1929 0.01597 0.20216 C 0.0158 0.20555 0.01458 0.22376 0.01389 0.22839 C 0.01337 0.23209 0.01233 0.2358 0.0118 0.2395 C 0.01146 0.24259 0.01111 0.24598 0.01076 0.24907 C 0.01007 0.25617 0.01007 0.25987 0.00868 0.26574 C 0.00312 0.28888 0.00972 0.26018 0.00451 0.27901 C 0.00399 0.28055 0.00399 0.28271 0.00347 0.28456 C 0.00278 0.28641 0.00191 0.28827 0.00139 0.29012 C 0.00017 0.29321 -0.00052 0.2966 -0.00191 0.29938 C -0.00261 0.30123 -0.00399 0.30185 -0.00504 0.30339 C -0.01163 0.32283 -0.00469 0.30432 -0.01129 0.31821 C -0.01215 0.32006 -0.0125 0.32222 -0.01337 0.32376 C -0.01458 0.32592 -0.01615 0.32746 -0.01754 0.32932 C -0.02274 0.34321 -0.01979 0.33796 -0.02604 0.34629 C -0.02847 0.35895 -0.02517 0.34537 -0.03021 0.35555 C -0.03889 0.37314 -0.03056 0.36203 -0.03767 0.37067 C -0.03837 0.37376 -0.03872 0.37716 -0.03976 0.37993 C -0.04566 0.39722 -0.0408 0.36728 -0.04705 0.40061 C -0.04879 0.40956 -0.05035 0.41728 -0.05122 0.42685 C -0.05261 0.44104 -0.05191 0.43425 -0.0533 0.44722 C -0.05365 0.45432 -0.05434 0.46111 -0.05434 0.4679 C -0.05434 0.48827 -0.05382 0.48703 -0.05226 0.50154 C -0.05191 0.50524 -0.05191 0.50925 -0.05122 0.51296 C -0.05017 0.52006 -0.04774 0.52685 -0.04601 0.53333 C -0.04549 0.53518 -0.04531 0.53703 -0.04497 0.53888 C -0.04462 0.54135 -0.04445 0.54413 -0.04392 0.5466 C -0.0434 0.54845 -0.04236 0.55 -0.04184 0.55216 C -0.04097 0.55524 -0.04028 0.55833 -0.03976 0.56141 C -0.03924 0.56327 -0.03924 0.56543 -0.03872 0.56697 C -0.0375 0.57037 -0.03576 0.57345 -0.03438 0.57654 C -0.03177 0.59104 -0.03386 0.58487 -0.02813 0.59506 C -0.025 0.62932 -0.02934 0.59104 -0.025 0.61203 C -0.02431 0.61512 -0.02431 0.61821 -0.02396 0.62129 C -0.02326 0.62623 -0.0224 0.63117 -0.02188 0.63641 C -0.02101 0.64197 -0.02049 0.64753 -0.01979 0.65308 C -0.0191 0.65709 -0.01823 0.66049 -0.01754 0.6645 C -0.01684 0.66944 -0.01615 0.67438 -0.01545 0.67932 C -0.01511 0.6824 -0.01511 0.6858 -0.01441 0.68858 C -0.01389 0.69135 -0.01302 0.69351 -0.01233 0.69629 C -0.01163 0.69938 -0.01094 0.70246 -0.01024 0.70555 C -0.0099 0.70802 -0.00886 0.71944 -0.00816 0.72253 C -0.00764 0.725 -0.0066 0.72716 -0.00608 0.72993 C -0.00347 0.74074 -0.00695 0.73024 -0.00295 0.74104 C -0.00278 0.74259 -0.00156 0.75709 -0.00087 0.75987 C 1.11111E-6 0.76265 0.00139 0.76481 0.00243 0.76728 C 0.00347 0.77037 0.00451 0.77345 0.00555 0.77654 C 0.0059 0.77901 0.00625 0.78179 0.0066 0.78425 C 0.00694 0.78611 0.00729 0.78796 0.00764 0.78981 C 0.00799 0.79228 0.00799 0.79506 0.00868 0.79722 C 0.00885 0.79783 0.00937 0.79722 0.00972 0.79722 L 0.00555 0.81049 " pathEditMode="relative" ptsTypes="AAAAAAAAAAAAAAAAAAAAAAAAAAAAAAAAAAAAAAAAAAAAAAAAAAAAAAAAAAAAAAAA">
                                      <p:cBhvr>
                                        <p:cTn id="18" dur="20000" fill="hold"/>
                                        <p:tgtEl>
                                          <p:spTgt spid="7"/>
                                        </p:tgtEl>
                                        <p:attrNameLst>
                                          <p:attrName>ppt_x</p:attrName>
                                          <p:attrName>ppt_y</p:attrName>
                                        </p:attrNameLst>
                                      </p:cBhvr>
                                    </p:animMotion>
                                  </p:childTnLst>
                                </p:cTn>
                              </p:par>
                              <p:par>
                                <p:cTn id="19" presetID="8" presetClass="emph" presetSubtype="0" fill="hold" nodeType="withEffect">
                                  <p:stCondLst>
                                    <p:cond delay="13000"/>
                                  </p:stCondLst>
                                  <p:childTnLst>
                                    <p:animRot by="5400000">
                                      <p:cBhvr>
                                        <p:cTn id="20" dur="2000" fill="hold"/>
                                        <p:tgtEl>
                                          <p:spTgt spid="7"/>
                                        </p:tgtEl>
                                        <p:attrNameLst>
                                          <p:attrName>r</p:attrName>
                                        </p:attrNameLst>
                                      </p:cBhvr>
                                    </p:animRot>
                                  </p:childTnLst>
                                </p:cTn>
                              </p:par>
                              <p:par>
                                <p:cTn id="21" presetID="0" presetClass="path" presetSubtype="0" repeatCount="indefinite" fill="hold" nodeType="withEffect">
                                  <p:stCondLst>
                                    <p:cond delay="6500"/>
                                  </p:stCondLst>
                                  <p:childTnLst>
                                    <p:animMotion origin="layout" path="M -0.00017 -0.00432 L -0.00017 -0.00432 C -0.00052 0.00802 -0.00034 0.02068 -0.00121 0.03302 C -0.00138 0.0358 -0.00277 0.03765 -0.00329 0.04043 C -0.00382 0.04414 -0.00399 0.04784 -0.00434 0.05154 C -0.00503 0.05802 -0.00573 0.0642 -0.00642 0.07037 C -0.00711 0.07685 -0.00763 0.08117 -0.0085 0.08735 C -0.00885 0.0892 -0.0092 0.09105 -0.00954 0.0929 C -0.01284 0.13765 -0.01302 0.12901 -0.01059 0.19012 C -0.01041 0.19537 -0.00937 0.2 -0.0085 0.20494 C -0.00416 0.23457 -0.00937 0.19938 -0.00225 0.23673 C 0.00052 0.25154 -0.00121 0.24475 0.00313 0.25741 C 0.00417 0.26667 0.00365 0.26667 0.00625 0.27438 C 0.00747 0.27809 0.01042 0.28549 0.01042 0.28549 C 0.01129 0.29012 0.01198 0.29444 0.01355 0.29877 C 0.01441 0.30093 0.01563 0.30247 0.01684 0.30432 C 0.01893 0.32716 0.01632 0.30556 0.01997 0.32284 C 0.02292 0.33673 0.01875 0.32469 0.02309 0.33611 C 0.02344 0.3392 0.02396 0.34228 0.02414 0.34537 C 0.02466 0.35093 0.02448 0.35679 0.02518 0.36235 C 0.02552 0.36482 0.02657 0.36728 0.02726 0.36975 C 0.02761 0.37346 0.02796 0.37716 0.0283 0.38086 C 0.02865 0.38333 0.02952 0.3858 0.02934 0.38858 C 0.02917 0.4034 0.02882 0.41852 0.02726 0.43333 C 0.02726 0.43395 0.02275 0.45463 0.02101 0.45957 C 0.0198 0.46296 0.01823 0.46574 0.01684 0.46883 C 0.00764 0.51235 0.0198 0.45679 0.00938 0.49691 C 0.00851 0.50062 0.00834 0.50463 0.0073 0.50802 C 0.00608 0.51235 0.00417 0.51543 0.00313 0.51944 C 0.00139 0.52531 0.00018 0.53179 -0.00121 0.53796 C -0.00191 0.54136 -0.0026 0.54414 -0.00329 0.54753 C -0.0085 0.57562 -0.00208 0.54043 -0.00746 0.57191 C -0.00816 0.57562 -0.00885 0.57932 -0.00954 0.58302 C -0.01128 0.62562 -0.01163 0.62222 -0.00954 0.6821 C -0.00937 0.68858 -0.0085 0.69475 -0.00746 0.70093 C -0.00694 0.70401 -0.00607 0.7071 -0.00538 0.71019 C -0.00399 0.72284 -0.00451 0.72716 -0.00121 0.73642 C -0.00017 0.7392 0.00087 0.74136 0.00191 0.74383 C 0.00434 0.75988 0.00139 0.74228 0.0073 0.76636 C 0.01268 0.78889 0.00799 0.77068 0.01355 0.78889 C 0.01493 0.79321 0.01615 0.79722 0.01684 0.80185 C 0.01719 0.80494 0.01789 0.81142 0.01789 0.81142 L 0.01789 0.81142 " pathEditMode="relative" ptsTypes="AAAAAAAAAAAAAAAAAAAAAAAAAAAAAAAAAAAAAAAAAAA">
                                      <p:cBhvr>
                                        <p:cTn id="22" dur="20000" fill="hold"/>
                                        <p:tgtEl>
                                          <p:spTgt spid="6"/>
                                        </p:tgtEl>
                                        <p:attrNameLst>
                                          <p:attrName>ppt_x</p:attrName>
                                          <p:attrName>ppt_y</p:attrName>
                                        </p:attrNameLst>
                                      </p:cBhvr>
                                    </p:animMotion>
                                  </p:childTnLst>
                                </p:cTn>
                              </p:par>
                              <p:par>
                                <p:cTn id="23" presetID="8" presetClass="emph" presetSubtype="0" repeatCount="indefinite" fill="hold" nodeType="withEffect">
                                  <p:stCondLst>
                                    <p:cond delay="6500"/>
                                  </p:stCondLst>
                                  <p:childTnLst>
                                    <p:animRot by="5400000">
                                      <p:cBhvr>
                                        <p:cTn id="24" dur="20000" fill="hold"/>
                                        <p:tgtEl>
                                          <p:spTgt spid="6"/>
                                        </p:tgtEl>
                                        <p:attrNameLst>
                                          <p:attrName>r</p:attrName>
                                        </p:attrNameLst>
                                      </p:cBhvr>
                                    </p:animRot>
                                  </p:childTnLst>
                                </p:cTn>
                              </p:par>
                              <p:par>
                                <p:cTn id="25" presetID="0" presetClass="path" presetSubtype="0" repeatCount="indefinite" fill="hold" nodeType="withEffect">
                                  <p:stCondLst>
                                    <p:cond delay="13000"/>
                                  </p:stCondLst>
                                  <p:childTnLst>
                                    <p:animMotion origin="layout" path="M -0.00035 -0.00525 L -0.00035 -0.00525 C -0.00087 0.01667 -0.00104 0.03858 -0.00226 0.0605 C -0.00278 0.06759 -0.00469 0.08272 -0.00538 0.08796 C -0.0059 0.09198 -0.00695 0.09537 -0.00747 0.09908 C -0.00799 0.10278 -0.00816 0.10648 -0.00851 0.11019 C -0.00816 0.14198 -0.01198 0.16636 -0.00642 0.19259 C -0.00573 0.19568 -0.00486 0.19846 -0.00434 0.20185 C -0.00382 0.20463 -0.00399 0.20803 -0.0033 0.2108 C -0.00243 0.21543 -0.0007 0.21975 0.00069 0.22377 C 0.00104 0.22624 0.00121 0.22871 0.00173 0.23117 C 0.00434 0.24013 0.00486 0.23673 0.00798 0.24383 C 0.0092 0.24692 0.01007 0.25 0.01111 0.25309 C 0.01233 0.25679 0.01406 0.26019 0.0151 0.2642 C 0.0158 0.26667 0.01632 0.26914 0.01719 0.2713 C 0.01805 0.27346 0.01944 0.275 0.02031 0.27685 C 0.02187 0.27994 0.02309 0.28303 0.02448 0.28611 C 0.02517 0.28982 0.02517 0.29414 0.02656 0.29722 C 0.02726 0.29877 0.0309 0.3071 0.0316 0.30988 C 0.03594 0.32531 0.02726 0.30185 0.03576 0.32469 C 0.03802 0.33056 0.03906 0.33179 0.04097 0.33735 C 0.04687 0.35587 0.03976 0.33395 0.0441 0.35216 C 0.04462 0.35401 0.04548 0.35587 0.04618 0.35772 C 0.04653 0.35957 0.04687 0.36111 0.04722 0.36296 C 0.0493 0.3784 0.04861 0.38611 0.04722 0.40525 C 0.04705 0.40741 0.04566 0.40895 0.04514 0.4108 C 0.03958 0.42809 0.04705 0.40803 0.03993 0.42531 C 0.03923 0.42716 0.03871 0.42932 0.03785 0.43087 C 0.03663 0.43303 0.03507 0.43457 0.03368 0.43642 C 0.03298 0.43951 0.03281 0.4429 0.0316 0.44568 C 0.03073 0.44815 0.02882 0.44908 0.0276 0.45124 C 0.02535 0.45463 0.02344 0.45833 0.02135 0.46204 C 0.01996 0.46451 0.0184 0.46667 0.01719 0.46945 C 0.01267 0.48179 0.0184 0.46667 0.01111 0.48395 C 0.01024 0.4858 0.00955 0.48766 0.00903 0.48951 C 0.00851 0.49136 0.00851 0.49352 0.00798 0.49506 C 0.00712 0.49722 0.0059 0.49877 0.00486 0.50062 C 0.00417 0.50432 0.00312 0.50772 0.00278 0.51173 C 0.00243 0.51636 0.00156 0.52654 0.00069 0.53179 C 0.00052 0.53364 1.38889E-6 0.5355 -0.00035 0.53735 C -0.0007 0.54352 -0.00122 0.54938 -0.00122 0.55556 C -0.00122 0.56543 -0.0007 0.575 -0.00035 0.58488 C 0.00052 0.60247 0.00052 0.59969 0.00278 0.61605 C 0.00312 0.61852 0.0033 0.62099 0.00382 0.62346 C 0.00642 0.63519 0.00503 0.62963 0.00798 0.63982 C 0.01007 0.66235 0.00746 0.64105 0.01111 0.65833 C 0.01528 0.67809 0.00833 0.65247 0.01423 0.67284 C 0.01458 0.67901 0.01476 0.68519 0.0151 0.69136 C 0.01545 0.69445 0.01614 0.69722 0.01614 0.70031 C 0.01823 0.75216 0.0151 0.72778 0.01823 0.75 C 0.01858 0.75617 0.01892 0.76204 0.01927 0.76821 C 0.01962 0.77192 0.02031 0.77562 0.02031 0.77932 C 0.02066 0.79136 0.02031 0.80371 0.02031 0.81605 L 0.02031 0.8179 " pathEditMode="relative" ptsTypes="AAAAAAAAAAAAAAAAAAAAAAAAAAAAAAAAAAAAAAAAAAAAAAAAAAAAAA">
                                      <p:cBhvr>
                                        <p:cTn id="26" dur="20000" fill="hold"/>
                                        <p:tgtEl>
                                          <p:spTgt spid="2"/>
                                        </p:tgtEl>
                                        <p:attrNameLst>
                                          <p:attrName>ppt_x</p:attrName>
                                          <p:attrName>ppt_y</p:attrName>
                                        </p:attrNameLst>
                                      </p:cBhvr>
                                    </p:animMotion>
                                  </p:childTnLst>
                                </p:cTn>
                              </p:par>
                              <p:par>
                                <p:cTn id="27" presetID="8" presetClass="emph" presetSubtype="0" repeatCount="indefinite" fill="hold" nodeType="withEffect">
                                  <p:stCondLst>
                                    <p:cond delay="13000"/>
                                  </p:stCondLst>
                                  <p:childTnLst>
                                    <p:animRot by="5400000">
                                      <p:cBhvr>
                                        <p:cTn id="28" dur="20000" fill="hold"/>
                                        <p:tgtEl>
                                          <p:spTgt spid="2"/>
                                        </p:tgtEl>
                                        <p:attrNameLst>
                                          <p:attrName>r</p:attrName>
                                        </p:attrNameLst>
                                      </p:cBhvr>
                                    </p:animRot>
                                  </p:childTnLst>
                                </p:cTn>
                              </p:par>
                              <p:par>
                                <p:cTn id="29" presetID="0" presetClass="path" presetSubtype="0" repeatCount="indefinite" fill="hold" nodeType="withEffect">
                                  <p:stCondLst>
                                    <p:cond delay="0"/>
                                  </p:stCondLst>
                                  <p:childTnLst>
                                    <p:animMotion origin="layout" path="M 1.82146E-17 0 L 1.82146E-17 0 C 0.00243 0.00525 0.00503 0.01019 0.00729 0.01574 C 0.01111 0.02562 0.00451 0.01636 0.01042 0.02809 C 0.01163 0.03056 0.01319 0.0321 0.01458 0.03364 C 0.01493 0.03549 0.0151 0.03735 0.01563 0.03889 C 0.02413 0.06142 0.01892 0.0463 0.02517 0.05864 C 0.02622 0.0608 0.02708 0.06389 0.0283 0.06574 C 0.02951 0.0679 0.03108 0.06944 0.03247 0.07099 C 0.03455 0.07377 0.03819 0.07716 0.03993 0.07994 C 0.04774 0.09321 0.03872 0.08241 0.04618 0.09074 C 0.04688 0.09321 0.0474 0.09599 0.04826 0.09784 C 0.04931 0.1 0.05104 0.10093 0.05156 0.10309 C 0.05295 0.10895 0.0526 0.11543 0.05365 0.1213 L 0.0559 0.13179 C 0.05556 0.14907 0.05556 0.16667 0.05469 0.18364 C 0.05451 0.18796 0.05347 0.19198 0.0526 0.19599 C 0.05139 0.20278 0.05017 0.20926 0.04826 0.21574 C 0.04635 0.22315 0.0434 0.22963 0.04201 0.23735 C 0.04132 0.24074 0.04063 0.24444 0.03993 0.24784 C 0.03924 0.25062 0.03837 0.25247 0.03785 0.25494 C 0.03733 0.25741 0.03715 0.25988 0.03681 0.26235 C 0.03611 0.26512 0.03524 0.26821 0.03455 0.27099 C 0.0342 0.27593 0.03438 0.28086 0.03351 0.28549 C 0.03264 0.29074 0.02587 0.31327 0.02517 0.31605 C 0.02326 0.32191 0.02049 0.32747 0.01892 0.33364 C 0.01563 0.34599 0.01319 0.35864 0.01042 0.3713 C 0.00938 0.37593 0.00851 0.38056 0.00729 0.38549 C 0.00625 0.38951 0.00503 0.39352 0.00417 0.39784 C 0.00313 0.40247 0.00278 0.40741 0.00208 0.41235 C 0.00174 0.41914 0.00069 0.42623 0.00104 0.43364 C 0.00156 0.4537 0.00278 0.48549 0.00625 0.50864 C 0.00712 0.51481 0.00833 0.52068 0.00938 0.52654 C 0.01441 0.55772 0.00816 0.52469 0.01458 0.5534 C 0.01545 0.55679 0.0158 0.5608 0.01667 0.56389 C 0.01788 0.56821 0.01962 0.57222 0.02101 0.57654 C 0.02813 0.59938 0.02205 0.58272 0.02934 0.60154 C 0.03003 0.60525 0.03056 0.60864 0.03142 0.61235 C 0.03698 0.63272 0.03455 0.61636 0.03889 0.63735 C 0.03906 0.63858 0.04236 0.65926 0.0441 0.6642 C 0.04479 0.66605 0.04618 0.66759 0.04722 0.66944 C 0.04965 0.6784 0.04965 0.67963 0.0526 0.6892 C 0.05365 0.69198 0.05486 0.69506 0.0559 0.69784 C 0.05694 0.70154 0.05764 0.70525 0.05903 0.70864 C 0.06146 0.71512 0.06458 0.72068 0.06736 0.72654 C 0.06875 0.72932 0.07049 0.7321 0.07153 0.73519 C 0.07257 0.73827 0.07344 0.74167 0.07483 0.74444 C 0.07622 0.74784 0.07847 0.75 0.08003 0.7534 C 0.08125 0.75586 0.08194 0.75957 0.08316 0.76204 C 0.08438 0.76481 0.08611 0.76667 0.08733 0.76914 C 0.08976 0.77438 0.09132 0.78056 0.09375 0.78549 C 0.09826 0.79537 0.10417 0.8037 0.10851 0.81389 C 0.11233 0.82284 0.11406 0.82623 0.11701 0.83549 C 0.11806 0.83889 0.1191 0.84259 0.12014 0.84599 C 0.12222 0.85216 0.12396 0.85586 0.12535 0.86235 C 0.13056 0.88426 0.12465 0.86327 0.12969 0.87994 C 0.13003 0.88457 0.13003 0.88981 0.13073 0.89444 C 0.13125 0.89938 0.13368 0.90926 0.1349 0.9142 C 0.13663 0.9321 0.13542 0.9213 0.13906 0.9463 C 0.14028 0.95432 0.13906 0.95154 0.14115 0.95494 L 0.14774 0.99414 L 0.14774 0.99969 " pathEditMode="relative" rAng="0" ptsTypes="AAAAAAAAAAAAAAAAAAAAAAAAAAAAAAAAAAAAAAAAAAAAAAAAAAAAAAAAAAAAAA">
                                      <p:cBhvr>
                                        <p:cTn id="30" dur="10000" fill="hold"/>
                                        <p:tgtEl>
                                          <p:spTgt spid="5"/>
                                        </p:tgtEl>
                                        <p:attrNameLst>
                                          <p:attrName>ppt_x</p:attrName>
                                          <p:attrName>ppt_y</p:attrName>
                                        </p:attrNameLst>
                                      </p:cBhvr>
                                      <p:rCtr x="7378" y="50000"/>
                                    </p:animMotion>
                                  </p:childTnLst>
                                </p:cTn>
                              </p:par>
                              <p:par>
                                <p:cTn id="31" presetID="0" presetClass="path" presetSubtype="0" repeatCount="indefinite" fill="hold" nodeType="withEffect">
                                  <p:stCondLst>
                                    <p:cond delay="0"/>
                                  </p:stCondLst>
                                  <p:childTnLst>
                                    <p:animMotion origin="layout" path="M -0.00591 0.00309 L -0.00591 0.00309 C -0.0073 0.00587 -0.01268 0.0176 -0.01546 0.02161 C -0.0165 0.02315 -0.01771 0.02408 -0.01858 0.02531 C -0.0198 0.02717 -0.02066 0.02933 -0.02171 0.03087 C -0.02639 0.03704 -0.02639 0.03642 -0.03125 0.03859 C -0.0323 0.04044 -0.03316 0.04291 -0.03438 0.04414 C -0.03559 0.04538 -0.03716 0.04538 -0.03855 0.04599 C -0.04601 0.0497 -0.03646 0.04661 -0.04914 0.0497 C -0.05053 0.05093 -0.05191 0.05247 -0.0533 0.0534 C -0.05434 0.05433 -0.05539 0.05463 -0.05643 0.05525 C -0.05816 0.05649 -0.0599 0.05803 -0.06181 0.05896 C -0.06285 0.05988 -0.06389 0.06019 -0.06494 0.06112 C -0.06632 0.06204 -0.06771 0.06328 -0.0691 0.06482 C -0.07119 0.06698 -0.07466 0.07161 -0.07639 0.07408 C -0.07674 0.07655 -0.07726 0.07902 -0.07744 0.08149 C -0.07796 0.08457 -0.07813 0.08766 -0.07848 0.09105 C -0.07917 0.09599 -0.08073 0.10587 -0.08073 0.10587 C -0.08039 0.11914 -0.08056 0.1321 -0.07969 0.14507 C -0.07813 0.16605 -0.0757 0.1676 -0.07223 0.18642 C -0.07084 0.19352 -0.0698 0.20031 -0.06806 0.2071 C -0.06667 0.21204 -0.06494 0.21667 -0.06389 0.22192 C -0.06094 0.23457 -0.06268 0.2284 -0.05851 0.24075 C -0.05816 0.24321 -0.05816 0.24568 -0.05747 0.24815 C -0.05695 0.25031 -0.05608 0.25186 -0.05539 0.25371 C -0.05434 0.25679 -0.0533 0.25988 -0.05226 0.26297 C -0.05157 0.26544 -0.05087 0.26821 -0.05018 0.27068 C -0.04914 0.27377 -0.04792 0.27686 -0.04705 0.27994 C -0.04619 0.28241 -0.04566 0.28488 -0.04497 0.28735 C -0.04393 0.29075 -0.04271 0.29352 -0.04167 0.29692 C -0.04098 0.2997 -0.04046 0.30309 -0.03959 0.30618 C -0.03733 0.31389 -0.03403 0.32068 -0.0323 0.32871 C -0.0316 0.33179 -0.03073 0.33488 -0.03021 0.33797 C -0.02865 0.34661 -0.02605 0.3642 -0.02605 0.3642 C -0.02414 0.3926 -0.02275 0.39784 -0.025 0.42593 C -0.0257 0.43642 -0.03021 0.46142 -0.0323 0.47099 C -0.03386 0.47778 -0.03594 0.48457 -0.0375 0.49136 C -0.03872 0.4963 -0.03994 0.50124 -0.04063 0.50649 C -0.04167 0.51204 -0.04132 0.51821 -0.04289 0.52315 C -0.04792 0.54044 -0.05382 0.55679 -0.06059 0.57192 C -0.06216 0.575 -0.06372 0.57778 -0.06494 0.58118 C -0.0665 0.58612 -0.06754 0.59136 -0.0691 0.5963 C -0.07483 0.61513 -0.06615 0.58149 -0.07431 0.61328 C -0.07553 0.6176 -0.07622 0.62223 -0.07744 0.62624 C -0.07865 0.62963 -0.08039 0.63241 -0.08178 0.6355 C -0.08247 0.63951 -0.08299 0.64321 -0.08386 0.64692 C -0.08577 0.65556 -0.09011 0.67315 -0.09011 0.67315 C -0.09358 0.70926 -0.09184 0.68673 -0.09011 0.76297 C -0.08994 0.76852 -0.08941 0.77408 -0.08907 0.77963 C -0.0875 0.80741 -0.08889 0.79167 -0.08698 0.81142 C -0.08733 0.82284 -0.08716 0.83426 -0.08803 0.84538 C -0.0882 0.84754 -0.08976 0.84877 -0.09011 0.85093 C -0.09115 0.85556 -0.08994 0.86266 -0.09219 0.86575 C -0.09827 0.87377 -0.09601 0.87007 -0.10174 0.88272 C -0.10417 0.88828 -0.10591 0.89507 -0.10903 0.89939 C -0.11962 0.91482 -0.12084 0.9142 -0.12796 0.93334 L -0.13212 0.94445 C -0.13351 0.95402 -0.13282 0.94939 -0.13421 0.95772 L -0.13108 0.95556 " pathEditMode="relative" ptsTypes="AAAAAAAAAAAAAAAAAAAAAAAAAAAAAAAAAAAAAAAAAAAAAAAAAAAAAAAAAAA">
                                      <p:cBhvr>
                                        <p:cTn id="32"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450;p35">
            <a:extLst>
              <a:ext uri="{FF2B5EF4-FFF2-40B4-BE49-F238E27FC236}">
                <a16:creationId xmlns:a16="http://schemas.microsoft.com/office/drawing/2014/main" id="{A0310C0B-5D56-AC9B-C777-F0F1867DE886}"/>
              </a:ext>
            </a:extLst>
          </p:cNvPr>
          <p:cNvSpPr txBox="1">
            <a:spLocks/>
          </p:cNvSpPr>
          <p:nvPr/>
        </p:nvSpPr>
        <p:spPr>
          <a:xfrm>
            <a:off x="3204633" y="11443"/>
            <a:ext cx="2734734" cy="800189"/>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ermanent Marker"/>
              <a:buNone/>
              <a:defRPr sz="6000" b="0" i="0" u="none" strike="noStrike" cap="none">
                <a:solidFill>
                  <a:schemeClr val="dk1"/>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GB" sz="4000" dirty="0">
                <a:solidFill>
                  <a:srgbClr val="8C6646"/>
                </a:solidFill>
                <a:latin typeface="Forte" panose="03060902040502070203" charset="0"/>
                <a:cs typeface="Forte" panose="03060902040502070203" charset="0"/>
                <a:sym typeface="+mn-ea"/>
              </a:rPr>
              <a:t>Snapshots</a:t>
            </a:r>
            <a:endParaRPr lang="en-IN" altLang="en-GB" sz="4000" dirty="0">
              <a:solidFill>
                <a:srgbClr val="8C6646"/>
              </a:solidFill>
              <a:latin typeface="Forte" panose="03060902040502070203" charset="0"/>
              <a:cs typeface="Forte" panose="03060902040502070203" charset="0"/>
            </a:endParaRPr>
          </a:p>
        </p:txBody>
      </p:sp>
      <p:pic>
        <p:nvPicPr>
          <p:cNvPr id="2" name="Google Shape;468;p35">
            <a:extLst>
              <a:ext uri="{FF2B5EF4-FFF2-40B4-BE49-F238E27FC236}">
                <a16:creationId xmlns:a16="http://schemas.microsoft.com/office/drawing/2014/main" id="{02CA23F0-1D9D-19DC-359D-99E9ED09F097}"/>
              </a:ext>
            </a:extLst>
          </p:cNvPr>
          <p:cNvPicPr preferRelativeResize="0"/>
          <p:nvPr/>
        </p:nvPicPr>
        <p:blipFill>
          <a:blip r:embed="rId2">
            <a:alphaModFix/>
          </a:blip>
          <a:stretch>
            <a:fillRect/>
          </a:stretch>
        </p:blipFill>
        <p:spPr>
          <a:xfrm>
            <a:off x="8151210" y="456245"/>
            <a:ext cx="218194" cy="253014"/>
          </a:xfrm>
          <a:prstGeom prst="rect">
            <a:avLst/>
          </a:prstGeom>
          <a:noFill/>
          <a:ln>
            <a:noFill/>
          </a:ln>
        </p:spPr>
      </p:pic>
      <p:pic>
        <p:nvPicPr>
          <p:cNvPr id="4" name="Google Shape;1186;p61">
            <a:extLst>
              <a:ext uri="{FF2B5EF4-FFF2-40B4-BE49-F238E27FC236}">
                <a16:creationId xmlns:a16="http://schemas.microsoft.com/office/drawing/2014/main" id="{D4C02DC8-8134-3A96-A470-A87B28941B00}"/>
              </a:ext>
            </a:extLst>
          </p:cNvPr>
          <p:cNvPicPr preferRelativeResize="0"/>
          <p:nvPr/>
        </p:nvPicPr>
        <p:blipFill rotWithShape="1">
          <a:blip r:embed="rId3"/>
          <a:srcRect l="8725" b="16867"/>
          <a:stretch>
            <a:fillRect/>
          </a:stretch>
        </p:blipFill>
        <p:spPr>
          <a:xfrm>
            <a:off x="6827300" y="104001"/>
            <a:ext cx="313420" cy="200312"/>
          </a:xfrm>
          <a:prstGeom prst="rect">
            <a:avLst/>
          </a:prstGeom>
          <a:noFill/>
          <a:ln>
            <a:noFill/>
          </a:ln>
        </p:spPr>
      </p:pic>
      <p:pic>
        <p:nvPicPr>
          <p:cNvPr id="5" name="Google Shape;1186;p61">
            <a:extLst>
              <a:ext uri="{FF2B5EF4-FFF2-40B4-BE49-F238E27FC236}">
                <a16:creationId xmlns:a16="http://schemas.microsoft.com/office/drawing/2014/main" id="{7B7D1931-BD66-09F3-9B19-1C2B6AB7F8ED}"/>
              </a:ext>
            </a:extLst>
          </p:cNvPr>
          <p:cNvPicPr preferRelativeResize="0"/>
          <p:nvPr/>
        </p:nvPicPr>
        <p:blipFill rotWithShape="1">
          <a:blip r:embed="rId3"/>
          <a:srcRect l="8725" b="16867"/>
          <a:stretch>
            <a:fillRect/>
          </a:stretch>
        </p:blipFill>
        <p:spPr>
          <a:xfrm>
            <a:off x="1662216" y="-129503"/>
            <a:ext cx="313420" cy="200312"/>
          </a:xfrm>
          <a:prstGeom prst="rect">
            <a:avLst/>
          </a:prstGeom>
          <a:noFill/>
          <a:ln>
            <a:noFill/>
          </a:ln>
        </p:spPr>
      </p:pic>
      <p:pic>
        <p:nvPicPr>
          <p:cNvPr id="6" name="Google Shape;448;p35">
            <a:extLst>
              <a:ext uri="{FF2B5EF4-FFF2-40B4-BE49-F238E27FC236}">
                <a16:creationId xmlns:a16="http://schemas.microsoft.com/office/drawing/2014/main" id="{E3BAD4EC-207D-BC9C-A699-C3BD3E72AFD1}"/>
              </a:ext>
            </a:extLst>
          </p:cNvPr>
          <p:cNvPicPr preferRelativeResize="0"/>
          <p:nvPr/>
        </p:nvPicPr>
        <p:blipFill>
          <a:blip r:embed="rId4"/>
          <a:stretch>
            <a:fillRect/>
          </a:stretch>
        </p:blipFill>
        <p:spPr>
          <a:xfrm>
            <a:off x="8338596" y="264910"/>
            <a:ext cx="321282" cy="382670"/>
          </a:xfrm>
          <a:prstGeom prst="rect">
            <a:avLst/>
          </a:prstGeom>
          <a:noFill/>
          <a:ln>
            <a:noFill/>
          </a:ln>
        </p:spPr>
      </p:pic>
      <p:pic>
        <p:nvPicPr>
          <p:cNvPr id="7" name="Google Shape;448;p35">
            <a:extLst>
              <a:ext uri="{FF2B5EF4-FFF2-40B4-BE49-F238E27FC236}">
                <a16:creationId xmlns:a16="http://schemas.microsoft.com/office/drawing/2014/main" id="{56244288-CF57-9EC0-5D83-D3724295189A}"/>
              </a:ext>
            </a:extLst>
          </p:cNvPr>
          <p:cNvPicPr preferRelativeResize="0"/>
          <p:nvPr/>
        </p:nvPicPr>
        <p:blipFill>
          <a:blip r:embed="rId4"/>
          <a:stretch>
            <a:fillRect/>
          </a:stretch>
        </p:blipFill>
        <p:spPr>
          <a:xfrm>
            <a:off x="481716" y="376410"/>
            <a:ext cx="321282" cy="382670"/>
          </a:xfrm>
          <a:prstGeom prst="rect">
            <a:avLst/>
          </a:prstGeom>
          <a:noFill/>
          <a:ln>
            <a:noFill/>
          </a:ln>
        </p:spPr>
      </p:pic>
      <p:pic>
        <p:nvPicPr>
          <p:cNvPr id="8" name="Google Shape;468;p35">
            <a:extLst>
              <a:ext uri="{FF2B5EF4-FFF2-40B4-BE49-F238E27FC236}">
                <a16:creationId xmlns:a16="http://schemas.microsoft.com/office/drawing/2014/main" id="{AC6656A3-9260-0CBE-CFD9-CB32070953B5}"/>
              </a:ext>
            </a:extLst>
          </p:cNvPr>
          <p:cNvPicPr preferRelativeResize="0"/>
          <p:nvPr/>
        </p:nvPicPr>
        <p:blipFill>
          <a:blip r:embed="rId2">
            <a:alphaModFix/>
          </a:blip>
          <a:stretch>
            <a:fillRect/>
          </a:stretch>
        </p:blipFill>
        <p:spPr>
          <a:xfrm>
            <a:off x="663831" y="314124"/>
            <a:ext cx="218194" cy="253014"/>
          </a:xfrm>
          <a:prstGeom prst="rect">
            <a:avLst/>
          </a:prstGeom>
          <a:noFill/>
          <a:ln>
            <a:noFill/>
          </a:ln>
        </p:spPr>
      </p:pic>
      <p:pic>
        <p:nvPicPr>
          <p:cNvPr id="9" name="Picture 6">
            <a:extLst>
              <a:ext uri="{FF2B5EF4-FFF2-40B4-BE49-F238E27FC236}">
                <a16:creationId xmlns:a16="http://schemas.microsoft.com/office/drawing/2014/main" id="{B74FA48E-E79A-ABC7-CD46-2E9CC2DBA0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662202" flipH="1">
            <a:off x="602659" y="338881"/>
            <a:ext cx="311642" cy="548594"/>
          </a:xfrm>
          <a:prstGeom prst="rect">
            <a:avLst/>
          </a:prstGeom>
        </p:spPr>
      </p:pic>
      <p:pic>
        <p:nvPicPr>
          <p:cNvPr id="10" name="Picture 10">
            <a:extLst>
              <a:ext uri="{FF2B5EF4-FFF2-40B4-BE49-F238E27FC236}">
                <a16:creationId xmlns:a16="http://schemas.microsoft.com/office/drawing/2014/main" id="{08D1E698-00B2-F0D3-5A01-6879866AAA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9790232">
            <a:off x="8307511" y="141565"/>
            <a:ext cx="411544" cy="715728"/>
          </a:xfrm>
          <a:prstGeom prst="rect">
            <a:avLst/>
          </a:prstGeom>
        </p:spPr>
      </p:pic>
      <p:pic>
        <p:nvPicPr>
          <p:cNvPr id="11" name="Picture 14">
            <a:extLst>
              <a:ext uri="{FF2B5EF4-FFF2-40B4-BE49-F238E27FC236}">
                <a16:creationId xmlns:a16="http://schemas.microsoft.com/office/drawing/2014/main" id="{A66ED161-7545-1FAD-8014-CA32B459ADE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259976" y="673843"/>
            <a:ext cx="821758" cy="720158"/>
          </a:xfrm>
          <a:prstGeom prst="rect">
            <a:avLst/>
          </a:prstGeom>
        </p:spPr>
      </p:pic>
      <p:pic>
        <p:nvPicPr>
          <p:cNvPr id="12" name="Picture 18">
            <a:extLst>
              <a:ext uri="{FF2B5EF4-FFF2-40B4-BE49-F238E27FC236}">
                <a16:creationId xmlns:a16="http://schemas.microsoft.com/office/drawing/2014/main" id="{884A8161-BB02-16E3-0CA5-1DF588157C8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238300" y="647580"/>
            <a:ext cx="821758" cy="720158"/>
          </a:xfrm>
          <a:prstGeom prst="rect">
            <a:avLst/>
          </a:prstGeom>
        </p:spPr>
      </p:pic>
      <p:pic>
        <p:nvPicPr>
          <p:cNvPr id="13" name="Picture 8">
            <a:extLst>
              <a:ext uri="{FF2B5EF4-FFF2-40B4-BE49-F238E27FC236}">
                <a16:creationId xmlns:a16="http://schemas.microsoft.com/office/drawing/2014/main" id="{37F10397-9FBE-5FEE-0B55-4F60419C858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7304756" y="4240581"/>
            <a:ext cx="2267260" cy="1092406"/>
          </a:xfrm>
          <a:prstGeom prst="rect">
            <a:avLst/>
          </a:prstGeom>
        </p:spPr>
      </p:pic>
      <p:pic>
        <p:nvPicPr>
          <p:cNvPr id="14" name="Picture 7">
            <a:extLst>
              <a:ext uri="{FF2B5EF4-FFF2-40B4-BE49-F238E27FC236}">
                <a16:creationId xmlns:a16="http://schemas.microsoft.com/office/drawing/2014/main" id="{00A56CD1-04B4-A630-A19E-8319EB8251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77762" y="4174039"/>
            <a:ext cx="2267260" cy="1092406"/>
          </a:xfrm>
          <a:prstGeom prst="rect">
            <a:avLst/>
          </a:prstGeom>
        </p:spPr>
      </p:pic>
      <p:pic>
        <p:nvPicPr>
          <p:cNvPr id="15" name="Picture 2">
            <a:extLst>
              <a:ext uri="{FF2B5EF4-FFF2-40B4-BE49-F238E27FC236}">
                <a16:creationId xmlns:a16="http://schemas.microsoft.com/office/drawing/2014/main" id="{8D114993-405F-F2A9-1381-BD12C218D39F}"/>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43519" r="44350"/>
          <a:stretch/>
        </p:blipFill>
        <p:spPr>
          <a:xfrm flipH="1">
            <a:off x="-428019" y="-252919"/>
            <a:ext cx="4215717" cy="5790534"/>
          </a:xfrm>
          <a:prstGeom prst="rect">
            <a:avLst/>
          </a:prstGeom>
        </p:spPr>
      </p:pic>
      <p:pic>
        <p:nvPicPr>
          <p:cNvPr id="17" name="Picture 15">
            <a:extLst>
              <a:ext uri="{FF2B5EF4-FFF2-40B4-BE49-F238E27FC236}">
                <a16:creationId xmlns:a16="http://schemas.microsoft.com/office/drawing/2014/main" id="{0AB8C11B-F762-DDDB-3719-72C4C0A6D5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304756" y="-260384"/>
            <a:ext cx="1066316" cy="816216"/>
          </a:xfrm>
          <a:prstGeom prst="rect">
            <a:avLst/>
          </a:prstGeom>
        </p:spPr>
      </p:pic>
      <p:pic>
        <p:nvPicPr>
          <p:cNvPr id="19" name="Picture 19">
            <a:extLst>
              <a:ext uri="{FF2B5EF4-FFF2-40B4-BE49-F238E27FC236}">
                <a16:creationId xmlns:a16="http://schemas.microsoft.com/office/drawing/2014/main" id="{ADDC0EB8-38B8-CDC2-8971-37E5653441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flipH="1">
            <a:off x="1052964" y="-237443"/>
            <a:ext cx="1066316" cy="816216"/>
          </a:xfrm>
          <a:prstGeom prst="rect">
            <a:avLst/>
          </a:prstGeom>
        </p:spPr>
      </p:pic>
      <p:pic>
        <p:nvPicPr>
          <p:cNvPr id="3" name="Picture 2">
            <a:extLst>
              <a:ext uri="{FF2B5EF4-FFF2-40B4-BE49-F238E27FC236}">
                <a16:creationId xmlns:a16="http://schemas.microsoft.com/office/drawing/2014/main" id="{2B430FBF-47D9-0B91-703B-EF0D7A53208A}"/>
              </a:ext>
            </a:extLst>
          </p:cNvPr>
          <p:cNvPicPr>
            <a:picLocks noChangeAspect="1"/>
          </p:cNvPicPr>
          <p:nvPr/>
        </p:nvPicPr>
        <p:blipFill>
          <a:blip r:embed="rId15"/>
          <a:stretch>
            <a:fillRect/>
          </a:stretch>
        </p:blipFill>
        <p:spPr>
          <a:xfrm>
            <a:off x="774596" y="861809"/>
            <a:ext cx="7594808" cy="3766384"/>
          </a:xfrm>
          <a:prstGeom prst="rect">
            <a:avLst/>
          </a:prstGeom>
        </p:spPr>
      </p:pic>
      <p:pic>
        <p:nvPicPr>
          <p:cNvPr id="20" name="Picture 3">
            <a:extLst>
              <a:ext uri="{FF2B5EF4-FFF2-40B4-BE49-F238E27FC236}">
                <a16:creationId xmlns:a16="http://schemas.microsoft.com/office/drawing/2014/main" id="{FEAA0C8A-134C-FCA9-9F2A-5CE30274F285}"/>
              </a:ext>
            </a:extLst>
          </p:cNvPr>
          <p:cNvPicPr>
            <a:picLocks noChangeAspect="1"/>
          </p:cNvPicPr>
          <p:nvPr/>
        </p:nvPicPr>
        <p:blipFill>
          <a:blip r:embed="rId16"/>
          <a:srcRect/>
          <a:stretch>
            <a:fillRect/>
          </a:stretch>
        </p:blipFill>
        <p:spPr>
          <a:xfrm>
            <a:off x="8118494" y="2213652"/>
            <a:ext cx="1926480" cy="2766938"/>
          </a:xfrm>
          <a:prstGeom prst="rect">
            <a:avLst/>
          </a:prstGeom>
        </p:spPr>
      </p:pic>
      <p:pic>
        <p:nvPicPr>
          <p:cNvPr id="16" name="Picture 2">
            <a:extLst>
              <a:ext uri="{FF2B5EF4-FFF2-40B4-BE49-F238E27FC236}">
                <a16:creationId xmlns:a16="http://schemas.microsoft.com/office/drawing/2014/main" id="{F334A7F7-4958-DE6E-C090-362349EA1FB2}"/>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50181" t="52225" r="14840"/>
          <a:stretch/>
        </p:blipFill>
        <p:spPr>
          <a:xfrm flipH="1">
            <a:off x="6439300" y="-252919"/>
            <a:ext cx="3132716" cy="5790534"/>
          </a:xfrm>
          <a:prstGeom prst="rect">
            <a:avLst/>
          </a:prstGeom>
        </p:spPr>
      </p:pic>
      <p:sp>
        <p:nvSpPr>
          <p:cNvPr id="22" name="Google Shape;1025;p57">
            <a:extLst>
              <a:ext uri="{FF2B5EF4-FFF2-40B4-BE49-F238E27FC236}">
                <a16:creationId xmlns:a16="http://schemas.microsoft.com/office/drawing/2014/main" id="{4176F80C-9A3C-1972-5479-FD41DB43A376}"/>
              </a:ext>
            </a:extLst>
          </p:cNvPr>
          <p:cNvSpPr txBox="1">
            <a:spLocks/>
          </p:cNvSpPr>
          <p:nvPr/>
        </p:nvSpPr>
        <p:spPr>
          <a:xfrm>
            <a:off x="2406316" y="4620129"/>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Fig 16. Download Report</a:t>
            </a:r>
          </a:p>
        </p:txBody>
      </p:sp>
    </p:spTree>
    <p:extLst>
      <p:ext uri="{BB962C8B-B14F-4D97-AF65-F5344CB8AC3E}">
        <p14:creationId xmlns:p14="http://schemas.microsoft.com/office/powerpoint/2010/main" val="3990509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0.02066 -0.05247 L -0.02066 -0.05247 C -0.01927 -0.04537 -0.01857 -0.03765 -0.01614 -0.03117 C -0.01545 -0.02963 -0.01475 -0.02808 -0.01423 -0.02623 C -0.01354 -0.02407 -0.01319 -0.02191 -0.0125 -0.01975 C -0.01163 -0.01728 -0.01059 -0.01543 -0.00972 -0.01296 C -0.00937 -0.0108 -0.0092 -0.00864 -0.00868 -0.00648 C -0.00781 -0.00185 -0.00659 0.00093 -0.00503 0.00494 C -0.00451 0.00988 -0.00416 0.01667 -0.00312 0.02161 C -0.0026 0.02439 -0.00191 0.02686 -0.00139 0.02963 C -0.00087 0.03179 -0.00087 0.03426 -0.00034 0.03642 C -2.77778E-6 0.03858 0.00087 0.04074 0.00139 0.0429 C 0.00209 0.04568 0.00243 0.04846 0.0033 0.05124 C 0.004 0.0534 0.00538 0.05525 0.00608 0.05772 C 0.00799 0.06358 0.00782 0.06636 0.00886 0.07253 C 0.00938 0.07593 0.01094 0.08334 0.01163 0.08581 C 0.01216 0.08735 0.01285 0.08889 0.01337 0.09074 C 0.01615 0.11019 0.01198 0.07932 0.01528 0.10865 C 0.01545 0.1105 0.01598 0.11204 0.01615 0.11358 C 0.0165 0.11574 0.01684 0.11821 0.01719 0.12037 C 0.01858 0.12902 0.01771 0.12161 0.01893 0.13179 C 0.02188 0.15587 0.01945 0.14044 0.02361 0.16297 L 0.02552 0.17284 C 0.0257 0.17469 0.02587 0.17655 0.02639 0.17778 C 0.02709 0.17963 0.02761 0.18118 0.0283 0.18272 C 0.029 0.18488 0.02952 0.18704 0.03004 0.18951 C 0.03056 0.19136 0.03038 0.19414 0.03108 0.19599 C 0.03229 0.20031 0.03455 0.20402 0.03663 0.20741 C 0.03681 0.20957 0.03716 0.21204 0.0375 0.2142 C 0.0382 0.21852 0.03924 0.22284 0.04028 0.22716 C 0.04063 0.2321 0.0408 0.23704 0.04115 0.24198 C 0.0415 0.24599 0.04202 0.24969 0.04202 0.25371 C 0.04202 0.26883 0.04219 0.28426 0.04115 0.29969 C 0.04098 0.3034 0.03924 0.30618 0.03837 0.30957 C 0.03802 0.31111 0.03768 0.31297 0.0375 0.31451 C 0.03716 0.31667 0.03716 0.31914 0.03663 0.32099 C 0.03542 0.325 0.03368 0.32809 0.03195 0.33087 C 0.03108 0.33426 0.03004 0.33735 0.02917 0.34074 C 0.02882 0.34229 0.02882 0.34414 0.0283 0.34568 C 0.02778 0.34723 0.02709 0.34784 0.02639 0.34908 C 0.02327 0.36605 0.0257 0.36019 0.02084 0.36883 C 0.02049 0.37161 0.02049 0.37439 0.01997 0.37716 C 0.01927 0.37994 0.01806 0.38241 0.01719 0.38519 C 0.0165 0.38735 0.01598 0.38982 0.01528 0.39198 C 0.01233 0.40093 0.01424 0.3926 0.01059 0.40494 C 0.01025 0.40649 0.01007 0.40834 0.00973 0.40988 C 0.0092 0.41266 0.00851 0.41544 0.00799 0.41821 C 0.00643 0.42439 0.00625 0.42439 0.00417 0.42963 C 0.00139 0.44507 0.00625 0.41945 0.00052 0.4429 C -0.00034 0.44661 -0.00121 0.45865 -0.00139 0.46111 C -0.00121 0.4642 -0.00191 0.49167 0.00139 0.50062 L 0.0033 0.50556 C 0.00365 0.5071 0.004 0.50865 0.00417 0.5105 C 0.00469 0.51544 0.00452 0.52037 0.00521 0.52531 C 0.00538 0.52747 0.00643 0.52963 0.00695 0.53179 C 0.00764 0.53488 0.00799 0.53858 0.00886 0.54167 C 0.00938 0.54383 0.01007 0.54599 0.01059 0.54815 C 0.01354 0.55741 0.01181 0.54908 0.01528 0.56142 C 0.0158 0.56297 0.0158 0.56482 0.01615 0.56636 C 0.01667 0.56821 0.01754 0.56945 0.01806 0.5713 C 0.01858 0.57284 0.01875 0.57469 0.01893 0.57624 C 0.01927 0.5784 0.01962 0.58056 0.01997 0.58272 C 0.02032 0.5855 0.02049 0.58828 0.02084 0.59105 C 0.02136 0.59445 0.02205 0.59753 0.02275 0.60093 L 0.02361 0.60587 C 0.02396 0.60741 0.02431 0.60926 0.02448 0.61081 L 0.02552 0.61729 C 0.02743 0.65247 0.025 0.61821 0.0283 0.64537 C 0.02865 0.64908 0.02882 0.65309 0.02917 0.65679 C 0.02934 0.65926 0.02986 0.66142 0.03004 0.66358 C 0.02986 0.675 0.02969 0.68673 0.02917 0.69815 C 0.029 0.69969 0.02848 0.70124 0.0283 0.70309 C 0.02778 0.70587 0.02552 0.7213 0.02448 0.72439 C 0.02396 0.72655 0.02309 0.72871 0.02275 0.73087 C 0.02223 0.73303 0.0224 0.7355 0.0217 0.73766 C 0.02101 0.74013 0.01979 0.74198 0.01893 0.74414 C 0.01788 0.74723 0.01736 0.75093 0.01615 0.75402 C 0.01545 0.75587 0.01424 0.7571 0.01337 0.75895 C 0.01094 0.76544 0.01198 0.76513 0.01059 0.77223 C 0.00955 0.77778 0.00816 0.78303 0.00695 0.78858 C 0.00625 0.79229 0.00486 0.79784 0.00417 0.80186 C 0.00348 0.80618 0.00243 0.8105 0.00243 0.81482 L 0.00243 0.82994 L 0.0033 0.82809 " pathEditMode="relative" ptsTypes="AAAAAAAAAAAAAAAAAAAAAAAAAAAAAAAAAAAAAAAAAAAAAAAAAAAAAAAAAAAAAAAAAAAAAAAAAAAAAAAAAAAA">
                                      <p:cBhvr>
                                        <p:cTn id="6" dur="20000" fill="hold"/>
                                        <p:tgtEl>
                                          <p:spTgt spid="10"/>
                                        </p:tgtEl>
                                        <p:attrNameLst>
                                          <p:attrName>ppt_x</p:attrName>
                                          <p:attrName>ppt_y</p:attrName>
                                        </p:attrNameLst>
                                      </p:cBhvr>
                                    </p:animMotion>
                                  </p:childTnLst>
                                </p:cTn>
                              </p:par>
                              <p:par>
                                <p:cTn id="7" presetID="8" presetClass="emph" presetSubtype="0" repeatCount="indefinite" fill="hold" nodeType="withEffect">
                                  <p:stCondLst>
                                    <p:cond delay="0"/>
                                  </p:stCondLst>
                                  <p:childTnLst>
                                    <p:animRot by="-5400000">
                                      <p:cBhvr>
                                        <p:cTn id="8" dur="20000" fill="hold"/>
                                        <p:tgtEl>
                                          <p:spTgt spid="10"/>
                                        </p:tgtEl>
                                        <p:attrNameLst>
                                          <p:attrName>r</p:attrName>
                                        </p:attrNameLst>
                                      </p:cBhvr>
                                    </p:animRot>
                                  </p:childTnLst>
                                </p:cTn>
                              </p:par>
                              <p:par>
                                <p:cTn id="9" presetID="0" presetClass="path" presetSubtype="0" repeatCount="indefinite" fill="hold" nodeType="withEffect">
                                  <p:stCondLst>
                                    <p:cond delay="0"/>
                                  </p:stCondLst>
                                  <p:childTnLst>
                                    <p:animMotion origin="layout" path="M -0.00018 0.00432 L -0.00018 0.00432 C -0.00348 0.00926 -0.00834 0.01234 -0.01025 0.01913 C -0.01337 0.03024 -0.01025 0.02067 -0.01441 0.02993 C -0.0191 0.03981 -0.01927 0.04012 -0.02205 0.04784 C -0.0224 0.0503 -0.0224 0.05308 -0.02292 0.05555 C -0.02327 0.05709 -0.02414 0.05833 -0.02466 0.05987 C -0.025 0.06142 -0.02518 0.06296 -0.02552 0.0645 C -0.02605 0.06635 -0.02657 0.06851 -0.02726 0.07037 C -0.02743 0.07253 -0.02761 0.07438 -0.02796 0.07654 C -0.02848 0.07963 -0.02969 0.08549 -0.02969 0.08549 C -0.03004 0.0895 -0.03021 0.09351 -0.03056 0.09753 C -0.03091 0.10123 -0.03125 0.10463 -0.03143 0.10802 C -0.03177 0.11605 -0.03195 0.12407 -0.0323 0.1324 C -0.03195 0.14166 -0.03212 0.15154 -0.03143 0.1608 C -0.03125 0.16265 -0.03021 0.16388 -0.02969 0.16543 C -0.02813 0.17067 -0.02726 0.17469 -0.02639 0.18055 C -0.02587 0.18302 -0.02587 0.18549 -0.02552 0.18796 C -0.025 0.19105 -0.02431 0.19382 -0.02379 0.19691 C -0.02344 0.19907 -0.02327 0.20123 -0.02292 0.20308 C -0.0224 0.20617 -0.02171 0.20895 -0.02118 0.21203 C -0.02014 0.22006 -0.02101 0.21635 -0.01875 0.22253 C -0.01667 0.23703 -0.01806 0.23117 -0.01528 0.24074 C -0.01511 0.2429 -0.01493 0.24475 -0.01441 0.24691 C -0.01407 0.24938 -0.0132 0.25185 -0.01285 0.25432 C -0.01233 0.25679 -0.0125 0.25956 -0.01198 0.26172 C -0.01129 0.26512 -0.01025 0.2679 -0.00938 0.27098 C -0.00903 0.27222 -0.00886 0.27407 -0.00851 0.2753 C -0.00834 0.27901 -0.00799 0.2824 -0.00764 0.28611 C -0.00747 0.28796 -0.00695 0.28981 -0.00695 0.29197 C -0.00608 0.30216 -0.00521 0.32222 -0.00521 0.32222 C -0.00573 0.33919 -0.00556 0.34166 -0.00695 0.35524 C -0.00712 0.35771 -0.0073 0.36049 -0.00764 0.36296 C -0.0099 0.37592 -0.00851 0.36543 -0.01111 0.375 C -0.01146 0.37623 -0.01164 0.37777 -0.01198 0.37932 C -0.0125 0.38179 -0.0132 0.38426 -0.01372 0.38703 C -0.01424 0.38981 -0.01441 0.39321 -0.01528 0.39598 C -0.01598 0.39753 -0.0165 0.39907 -0.01702 0.40061 C -0.01771 0.40246 -0.01806 0.40463 -0.01875 0.40648 C -0.0191 0.40771 -0.01997 0.40833 -0.02049 0.40956 C -0.02171 0.41296 -0.02205 0.41697 -0.02379 0.42006 C -0.02448 0.42129 -0.02552 0.42222 -0.02639 0.42314 C -0.02657 0.42469 -0.02674 0.42623 -0.02726 0.42777 C -0.02796 0.42993 -0.03177 0.43426 -0.0323 0.43518 C -0.03282 0.43672 -0.03316 0.43827 -0.03403 0.43981 C -0.03473 0.44105 -0.03594 0.44135 -0.03646 0.44259 C -0.03698 0.44382 -0.03698 0.44567 -0.03733 0.44722 C -0.03785 0.44876 -0.03837 0.4503 -0.03907 0.45185 C -0.0415 0.45648 -0.04497 0.45956 -0.04671 0.46543 C -0.04723 0.46728 -0.04775 0.46944 -0.04827 0.47129 C -0.04931 0.47438 -0.05174 0.48024 -0.05174 0.48024 C -0.05348 0.49321 -0.05122 0.47932 -0.05504 0.49228 C -0.05608 0.49567 -0.05677 0.49938 -0.05764 0.50308 C -0.05886 0.50802 -0.05868 0.50895 -0.05938 0.51512 C -0.06094 0.52777 -0.05955 0.51327 -0.06111 0.53148 C -0.06198 0.56203 -0.06233 0.5574 -0.06111 0.58734 C -0.06094 0.59105 -0.06059 0.59444 -0.06025 0.59784 C -0.05973 0.60092 -0.05886 0.60401 -0.05851 0.60709 C -0.05816 0.60895 -0.05747 0.61543 -0.05677 0.61759 C -0.05643 0.61913 -0.05573 0.62067 -0.05504 0.62191 C -0.05313 0.63672 -0.05556 0.61851 -0.05348 0.63549 C -0.05313 0.63765 -0.05296 0.63981 -0.05261 0.64166 C -0.05209 0.64382 -0.05139 0.64567 -0.05087 0.64753 C -0.05052 0.64907 -0.05052 0.65061 -0.05 0.65216 C -0.04966 0.6537 -0.04879 0.65493 -0.04827 0.65679 C -0.04775 0.65926 -0.0474 0.66172 -0.04671 0.66419 C -0.0441 0.67253 -0.04341 0.67314 -0.03993 0.67932 L -0.0382 0.68827 C -0.03768 0.69135 -0.0375 0.69475 -0.03646 0.69753 L -0.03473 0.70185 C -0.03403 0.70771 -0.03386 0.70987 -0.0323 0.71543 C -0.03125 0.71913 -0.03004 0.72253 -0.02882 0.72592 C -0.0283 0.73055 -0.02796 0.73518 -0.02726 0.7395 C -0.02466 0.75463 -0.02622 0.73672 -0.02466 0.75154 C -0.02396 0.75864 -0.02414 0.76203 -0.02292 0.76821 C -0.0224 0.77098 -0.01962 0.7824 -0.01962 0.78487 L -0.01962 0.81358 L -0.01702 0.81358 " pathEditMode="relative" ptsTypes="AAAAAAAAAAAAAAAAAAAAAAAAAAAAAAAAAAAAAAAAAAAAAAAAAAAAAAAAAAAAAAAAAAAAAAAAAAAAAA">
                                      <p:cBhvr>
                                        <p:cTn id="10" dur="20000" fill="hold"/>
                                        <p:tgtEl>
                                          <p:spTgt spid="9"/>
                                        </p:tgtEl>
                                        <p:attrNameLst>
                                          <p:attrName>ppt_x</p:attrName>
                                          <p:attrName>ppt_y</p:attrName>
                                        </p:attrNameLst>
                                      </p:cBhvr>
                                    </p:animMotion>
                                  </p:childTnLst>
                                </p:cTn>
                              </p:par>
                              <p:par>
                                <p:cTn id="11" presetID="8" presetClass="emph" presetSubtype="0" repeatCount="indefinite" fill="hold" nodeType="withEffect">
                                  <p:stCondLst>
                                    <p:cond delay="0"/>
                                  </p:stCondLst>
                                  <p:childTnLst>
                                    <p:animRot by="5400000">
                                      <p:cBhvr>
                                        <p:cTn id="12" dur="20000" fill="hold"/>
                                        <p:tgtEl>
                                          <p:spTgt spid="9"/>
                                        </p:tgtEl>
                                        <p:attrNameLst>
                                          <p:attrName>r</p:attrName>
                                        </p:attrNameLst>
                                      </p:cBhvr>
                                    </p:animRot>
                                  </p:childTnLst>
                                </p:cTn>
                              </p:par>
                              <p:par>
                                <p:cTn id="13" presetID="0" presetClass="path" presetSubtype="0" repeatCount="indefinite" fill="hold" nodeType="withEffect">
                                  <p:stCondLst>
                                    <p:cond delay="6500"/>
                                  </p:stCondLst>
                                  <p:childTnLst>
                                    <p:animMotion origin="layout" path="M -0.00139 -0.00123 L -0.00139 -0.00123 C -0.00139 -3.82716E-6 -0.00035 0.0284 0.00069 0.03426 C 0.00104 0.03642 0.00208 0.03797 0.00278 0.03982 C 0.00312 0.04352 0.00312 0.04753 0.00382 0.05093 C 0.00417 0.05309 0.00555 0.05432 0.0059 0.05649 C 0.0066 0.06081 0.0066 0.06544 0.00694 0.06976 C 0.00781 0.10926 0.00903 0.11791 0.00694 0.15216 C 0.00694 0.15371 0.00538 0.16328 0.00486 0.16513 C 0.00434 0.16729 0.00347 0.16883 0.00278 0.17068 C 0.00208 0.17315 0.00156 0.17593 0.00069 0.1784 C -0.00017 0.18056 -0.00156 0.18179 -0.00243 0.18395 C -0.01267 0.20803 -0.00156 0.18272 -0.00677 0.19877 C -0.00764 0.20155 -0.00886 0.20371 -0.0099 0.20649 C -0.01059 0.20803 -0.01129 0.21019 -0.01198 0.21204 C -0.01215 0.21235 -0.02101 0.23334 -0.02257 0.23642 C -0.02535 0.24136 -0.02656 0.24291 -0.02882 0.24939 C -0.02969 0.25186 -0.03021 0.25432 -0.0309 0.25679 C -0.03351 0.27531 -0.02986 0.25278 -0.03524 0.27192 C -0.03594 0.27408 -0.03577 0.27686 -0.03629 0.27932 C -0.03698 0.28303 -0.03767 0.28673 -0.03837 0.29044 C -0.03993 0.29939 -0.04184 0.30772 -0.04254 0.31667 C -0.04392 0.33365 -0.04323 0.32562 -0.04462 0.34105 C -0.04392 0.3642 -0.04358 0.38735 -0.04254 0.41019 C -0.04254 0.41297 -0.04202 0.41544 -0.04149 0.41791 C -0.04097 0.42037 -0.04011 0.42284 -0.03941 0.42531 C -0.03681 0.44877 -0.04063 0.41976 -0.03524 0.44414 C -0.03073 0.46389 -0.03906 0.4426 -0.02986 0.46266 C -0.02917 0.46574 -0.02882 0.46914 -0.02778 0.47192 C -0.02691 0.4747 -0.0257 0.47686 -0.02465 0.47963 C -0.02344 0.48272 -0.0224 0.48581 -0.02153 0.48889 C -0.02066 0.49198 -0.01997 0.49507 -0.01945 0.49815 C -0.01892 0.5 -0.01892 0.50216 -0.0184 0.50402 C -0.01754 0.50649 -0.01615 0.50895 -0.01511 0.51142 C -0.01476 0.5176 -0.01476 0.52408 -0.01406 0.52994 C -0.01372 0.53272 -0.0125 0.53488 -0.01198 0.53766 C -0.01146 0.54105 -0.01129 0.54507 -0.01094 0.54877 C -0.01007 0.55741 -0.0099 0.55772 -0.00886 0.56574 C -0.00851 0.57624 -0.00781 0.58673 -0.00781 0.59753 C -0.00781 0.61852 -0.00833 0.63982 -0.00886 0.66111 C -0.00886 0.66358 -0.01059 0.68581 -0.01094 0.6892 C -0.01163 0.69692 -0.01302 0.70618 -0.01406 0.71358 C -0.01476 0.71791 -0.01563 0.72223 -0.01615 0.72655 C -0.01702 0.73241 -0.01719 0.73766 -0.0184 0.74352 C -0.02188 0.76235 -0.01892 0.74383 -0.02257 0.76019 C -0.02448 0.76914 -0.02448 0.77253 -0.02674 0.78087 C -0.02761 0.78395 -0.02882 0.78704 -0.02986 0.79013 C -0.03021 0.79321 -0.03056 0.79661 -0.0309 0.7997 C -0.03316 0.81389 -0.03316 0.80649 -0.03316 0.81266 L -0.03212 0.82778 L -0.03212 0.82778 " pathEditMode="relative" ptsTypes="AAAAAAAAAAAAAAAAAAAAAAAAAAAAAAAAAAAAAAAAAAAAAAAAAAA">
                                      <p:cBhvr>
                                        <p:cTn id="14" dur="20000" fill="hold"/>
                                        <p:tgtEl>
                                          <p:spTgt spid="8"/>
                                        </p:tgtEl>
                                        <p:attrNameLst>
                                          <p:attrName>ppt_x</p:attrName>
                                          <p:attrName>ppt_y</p:attrName>
                                        </p:attrNameLst>
                                      </p:cBhvr>
                                    </p:animMotion>
                                  </p:childTnLst>
                                </p:cTn>
                              </p:par>
                              <p:par>
                                <p:cTn id="15" presetID="8" presetClass="emph" presetSubtype="0" repeatCount="indefinite" fill="hold" nodeType="withEffect">
                                  <p:stCondLst>
                                    <p:cond delay="6500"/>
                                  </p:stCondLst>
                                  <p:childTnLst>
                                    <p:animRot by="5400000">
                                      <p:cBhvr>
                                        <p:cTn id="16" dur="20000" fill="hold"/>
                                        <p:tgtEl>
                                          <p:spTgt spid="8"/>
                                        </p:tgtEl>
                                        <p:attrNameLst>
                                          <p:attrName>r</p:attrName>
                                        </p:attrNameLst>
                                      </p:cBhvr>
                                    </p:animRot>
                                  </p:childTnLst>
                                </p:cTn>
                              </p:par>
                              <p:par>
                                <p:cTn id="17" presetID="0" presetClass="path" presetSubtype="0" repeatCount="indefinite" fill="hold" nodeType="withEffect">
                                  <p:stCondLst>
                                    <p:cond delay="13000"/>
                                  </p:stCondLst>
                                  <p:childTnLst>
                                    <p:animMotion origin="layout" path="M 0.00347 0.00401 L 0.00347 0.00401 C 0.00382 0.02314 0.00382 0.04259 0.00451 0.06172 C 0.00451 0.06388 0.00521 0.06543 0.00555 0.06759 C 0.00608 0.07129 0.00625 0.075 0.0066 0.0787 C 0.00729 0.08456 0.00764 0.08641 0.00868 0.09166 C 0.00903 0.09629 0.00937 0.10061 0.00972 0.10493 C 0.01007 0.11049 0.01024 0.11604 0.01076 0.1216 C 0.01094 0.12438 0.01163 0.12685 0.0118 0.12932 C 0.01233 0.13302 0.01233 0.13672 0.01285 0.14043 C 0.01337 0.14382 0.01424 0.1466 0.01493 0.14969 C 0.01528 0.15493 0.01562 0.15987 0.01597 0.16481 C 0.01632 0.1679 0.01719 0.17098 0.01719 0.17407 C 0.01719 0.18364 0.01649 0.1929 0.01597 0.20216 C 0.0158 0.20555 0.01458 0.22376 0.01389 0.22839 C 0.01337 0.23209 0.01233 0.2358 0.0118 0.2395 C 0.01146 0.24259 0.01111 0.24598 0.01076 0.24907 C 0.01007 0.25617 0.01007 0.25987 0.00868 0.26574 C 0.00312 0.28888 0.00972 0.26018 0.00451 0.27901 C 0.00399 0.28055 0.00399 0.28271 0.00347 0.28456 C 0.00278 0.28641 0.00191 0.28827 0.00139 0.29012 C 0.00017 0.29321 -0.00052 0.2966 -0.00191 0.29938 C -0.00261 0.30123 -0.00399 0.30185 -0.00504 0.30339 C -0.01163 0.32283 -0.00469 0.30432 -0.01129 0.31821 C -0.01215 0.32006 -0.0125 0.32222 -0.01337 0.32376 C -0.01458 0.32592 -0.01615 0.32746 -0.01754 0.32932 C -0.02274 0.34321 -0.01979 0.33796 -0.02604 0.34629 C -0.02847 0.35895 -0.02517 0.34537 -0.03021 0.35555 C -0.03889 0.37314 -0.03056 0.36203 -0.03767 0.37067 C -0.03837 0.37376 -0.03872 0.37716 -0.03976 0.37993 C -0.04566 0.39722 -0.0408 0.36728 -0.04705 0.40061 C -0.04879 0.40956 -0.05035 0.41728 -0.05122 0.42685 C -0.05261 0.44104 -0.05191 0.43425 -0.0533 0.44722 C -0.05365 0.45432 -0.05434 0.46111 -0.05434 0.4679 C -0.05434 0.48827 -0.05382 0.48703 -0.05226 0.50154 C -0.05191 0.50524 -0.05191 0.50925 -0.05122 0.51296 C -0.05017 0.52006 -0.04774 0.52685 -0.04601 0.53333 C -0.04549 0.53518 -0.04531 0.53703 -0.04497 0.53888 C -0.04462 0.54135 -0.04445 0.54413 -0.04392 0.5466 C -0.0434 0.54845 -0.04236 0.55 -0.04184 0.55216 C -0.04097 0.55524 -0.04028 0.55833 -0.03976 0.56141 C -0.03924 0.56327 -0.03924 0.56543 -0.03872 0.56697 C -0.0375 0.57037 -0.03576 0.57345 -0.03438 0.57654 C -0.03177 0.59104 -0.03386 0.58487 -0.02813 0.59506 C -0.025 0.62932 -0.02934 0.59104 -0.025 0.61203 C -0.02431 0.61512 -0.02431 0.61821 -0.02396 0.62129 C -0.02326 0.62623 -0.0224 0.63117 -0.02188 0.63641 C -0.02101 0.64197 -0.02049 0.64753 -0.01979 0.65308 C -0.0191 0.65709 -0.01823 0.66049 -0.01754 0.6645 C -0.01684 0.66944 -0.01615 0.67438 -0.01545 0.67932 C -0.01511 0.6824 -0.01511 0.6858 -0.01441 0.68858 C -0.01389 0.69135 -0.01302 0.69351 -0.01233 0.69629 C -0.01163 0.69938 -0.01094 0.70246 -0.01024 0.70555 C -0.0099 0.70802 -0.00886 0.71944 -0.00816 0.72253 C -0.00764 0.725 -0.0066 0.72716 -0.00608 0.72993 C -0.00347 0.74074 -0.00695 0.73024 -0.00295 0.74104 C -0.00278 0.74259 -0.00156 0.75709 -0.00087 0.75987 C 1.11111E-6 0.76265 0.00139 0.76481 0.00243 0.76728 C 0.00347 0.77037 0.00451 0.77345 0.00555 0.77654 C 0.0059 0.77901 0.00625 0.78179 0.0066 0.78425 C 0.00694 0.78611 0.00729 0.78796 0.00764 0.78981 C 0.00799 0.79228 0.00799 0.79506 0.00868 0.79722 C 0.00885 0.79783 0.00937 0.79722 0.00972 0.79722 L 0.00555 0.81049 " pathEditMode="relative" ptsTypes="AAAAAAAAAAAAAAAAAAAAAAAAAAAAAAAAAAAAAAAAAAAAAAAAAAAAAAAAAAAAAAAA">
                                      <p:cBhvr>
                                        <p:cTn id="18" dur="20000" fill="hold"/>
                                        <p:tgtEl>
                                          <p:spTgt spid="7"/>
                                        </p:tgtEl>
                                        <p:attrNameLst>
                                          <p:attrName>ppt_x</p:attrName>
                                          <p:attrName>ppt_y</p:attrName>
                                        </p:attrNameLst>
                                      </p:cBhvr>
                                    </p:animMotion>
                                  </p:childTnLst>
                                </p:cTn>
                              </p:par>
                              <p:par>
                                <p:cTn id="19" presetID="8" presetClass="emph" presetSubtype="0" fill="hold" nodeType="withEffect">
                                  <p:stCondLst>
                                    <p:cond delay="13000"/>
                                  </p:stCondLst>
                                  <p:childTnLst>
                                    <p:animRot by="5400000">
                                      <p:cBhvr>
                                        <p:cTn id="20" dur="2000" fill="hold"/>
                                        <p:tgtEl>
                                          <p:spTgt spid="7"/>
                                        </p:tgtEl>
                                        <p:attrNameLst>
                                          <p:attrName>r</p:attrName>
                                        </p:attrNameLst>
                                      </p:cBhvr>
                                    </p:animRot>
                                  </p:childTnLst>
                                </p:cTn>
                              </p:par>
                              <p:par>
                                <p:cTn id="21" presetID="0" presetClass="path" presetSubtype="0" repeatCount="indefinite" fill="hold" nodeType="withEffect">
                                  <p:stCondLst>
                                    <p:cond delay="6500"/>
                                  </p:stCondLst>
                                  <p:childTnLst>
                                    <p:animMotion origin="layout" path="M -0.00017 -0.00432 L -0.00017 -0.00432 C -0.00052 0.00802 -0.00034 0.02068 -0.00121 0.03302 C -0.00138 0.0358 -0.00277 0.03765 -0.00329 0.04043 C -0.00382 0.04414 -0.00399 0.04784 -0.00434 0.05154 C -0.00503 0.05802 -0.00573 0.0642 -0.00642 0.07037 C -0.00711 0.07685 -0.00763 0.08117 -0.0085 0.08735 C -0.00885 0.0892 -0.0092 0.09105 -0.00954 0.0929 C -0.01284 0.13765 -0.01302 0.12901 -0.01059 0.19012 C -0.01041 0.19537 -0.00937 0.2 -0.0085 0.20494 C -0.00416 0.23457 -0.00937 0.19938 -0.00225 0.23673 C 0.00052 0.25154 -0.00121 0.24475 0.00313 0.25741 C 0.00417 0.26667 0.00365 0.26667 0.00625 0.27438 C 0.00747 0.27809 0.01042 0.28549 0.01042 0.28549 C 0.01129 0.29012 0.01198 0.29444 0.01355 0.29877 C 0.01441 0.30093 0.01563 0.30247 0.01684 0.30432 C 0.01893 0.32716 0.01632 0.30556 0.01997 0.32284 C 0.02292 0.33673 0.01875 0.32469 0.02309 0.33611 C 0.02344 0.3392 0.02396 0.34228 0.02414 0.34537 C 0.02466 0.35093 0.02448 0.35679 0.02518 0.36235 C 0.02552 0.36482 0.02657 0.36728 0.02726 0.36975 C 0.02761 0.37346 0.02796 0.37716 0.0283 0.38086 C 0.02865 0.38333 0.02952 0.3858 0.02934 0.38858 C 0.02917 0.4034 0.02882 0.41852 0.02726 0.43333 C 0.02726 0.43395 0.02275 0.45463 0.02101 0.45957 C 0.0198 0.46296 0.01823 0.46574 0.01684 0.46883 C 0.00764 0.51235 0.0198 0.45679 0.00938 0.49691 C 0.00851 0.50062 0.00834 0.50463 0.0073 0.50802 C 0.00608 0.51235 0.00417 0.51543 0.00313 0.51944 C 0.00139 0.52531 0.00018 0.53179 -0.00121 0.53796 C -0.00191 0.54136 -0.0026 0.54414 -0.00329 0.54753 C -0.0085 0.57562 -0.00208 0.54043 -0.00746 0.57191 C -0.00816 0.57562 -0.00885 0.57932 -0.00954 0.58302 C -0.01128 0.62562 -0.01163 0.62222 -0.00954 0.6821 C -0.00937 0.68858 -0.0085 0.69475 -0.00746 0.70093 C -0.00694 0.70401 -0.00607 0.7071 -0.00538 0.71019 C -0.00399 0.72284 -0.00451 0.72716 -0.00121 0.73642 C -0.00017 0.7392 0.00087 0.74136 0.00191 0.74383 C 0.00434 0.75988 0.00139 0.74228 0.0073 0.76636 C 0.01268 0.78889 0.00799 0.77068 0.01355 0.78889 C 0.01493 0.79321 0.01615 0.79722 0.01684 0.80185 C 0.01719 0.80494 0.01789 0.81142 0.01789 0.81142 L 0.01789 0.81142 " pathEditMode="relative" ptsTypes="AAAAAAAAAAAAAAAAAAAAAAAAAAAAAAAAAAAAAAAAAAA">
                                      <p:cBhvr>
                                        <p:cTn id="22" dur="20000" fill="hold"/>
                                        <p:tgtEl>
                                          <p:spTgt spid="6"/>
                                        </p:tgtEl>
                                        <p:attrNameLst>
                                          <p:attrName>ppt_x</p:attrName>
                                          <p:attrName>ppt_y</p:attrName>
                                        </p:attrNameLst>
                                      </p:cBhvr>
                                    </p:animMotion>
                                  </p:childTnLst>
                                </p:cTn>
                              </p:par>
                              <p:par>
                                <p:cTn id="23" presetID="8" presetClass="emph" presetSubtype="0" repeatCount="indefinite" fill="hold" nodeType="withEffect">
                                  <p:stCondLst>
                                    <p:cond delay="6500"/>
                                  </p:stCondLst>
                                  <p:childTnLst>
                                    <p:animRot by="5400000">
                                      <p:cBhvr>
                                        <p:cTn id="24" dur="20000" fill="hold"/>
                                        <p:tgtEl>
                                          <p:spTgt spid="6"/>
                                        </p:tgtEl>
                                        <p:attrNameLst>
                                          <p:attrName>r</p:attrName>
                                        </p:attrNameLst>
                                      </p:cBhvr>
                                    </p:animRot>
                                  </p:childTnLst>
                                </p:cTn>
                              </p:par>
                              <p:par>
                                <p:cTn id="25" presetID="0" presetClass="path" presetSubtype="0" repeatCount="indefinite" fill="hold" nodeType="withEffect">
                                  <p:stCondLst>
                                    <p:cond delay="13000"/>
                                  </p:stCondLst>
                                  <p:childTnLst>
                                    <p:animMotion origin="layout" path="M -0.00035 -0.00525 L -0.00035 -0.00525 C -0.00087 0.01667 -0.00104 0.03858 -0.00226 0.0605 C -0.00278 0.06759 -0.00469 0.08272 -0.00538 0.08796 C -0.0059 0.09198 -0.00695 0.09537 -0.00747 0.09908 C -0.00799 0.10278 -0.00816 0.10648 -0.00851 0.11019 C -0.00816 0.14198 -0.01198 0.16636 -0.00642 0.19259 C -0.00573 0.19568 -0.00486 0.19846 -0.00434 0.20185 C -0.00382 0.20463 -0.00399 0.20803 -0.0033 0.2108 C -0.00243 0.21543 -0.0007 0.21975 0.00069 0.22377 C 0.00104 0.22624 0.00121 0.22871 0.00173 0.23117 C 0.00434 0.24013 0.00486 0.23673 0.00798 0.24383 C 0.0092 0.24692 0.01007 0.25 0.01111 0.25309 C 0.01233 0.25679 0.01406 0.26019 0.0151 0.2642 C 0.0158 0.26667 0.01632 0.26914 0.01719 0.2713 C 0.01805 0.27346 0.01944 0.275 0.02031 0.27685 C 0.02187 0.27994 0.02309 0.28303 0.02448 0.28611 C 0.02517 0.28982 0.02517 0.29414 0.02656 0.29722 C 0.02726 0.29877 0.0309 0.3071 0.0316 0.30988 C 0.03594 0.32531 0.02726 0.30185 0.03576 0.32469 C 0.03802 0.33056 0.03906 0.33179 0.04097 0.33735 C 0.04687 0.35587 0.03976 0.33395 0.0441 0.35216 C 0.04462 0.35401 0.04548 0.35587 0.04618 0.35772 C 0.04653 0.35957 0.04687 0.36111 0.04722 0.36296 C 0.0493 0.3784 0.04861 0.38611 0.04722 0.40525 C 0.04705 0.40741 0.04566 0.40895 0.04514 0.4108 C 0.03958 0.42809 0.04705 0.40803 0.03993 0.42531 C 0.03923 0.42716 0.03871 0.42932 0.03785 0.43087 C 0.03663 0.43303 0.03507 0.43457 0.03368 0.43642 C 0.03298 0.43951 0.03281 0.4429 0.0316 0.44568 C 0.03073 0.44815 0.02882 0.44908 0.0276 0.45124 C 0.02535 0.45463 0.02344 0.45833 0.02135 0.46204 C 0.01996 0.46451 0.0184 0.46667 0.01719 0.46945 C 0.01267 0.48179 0.0184 0.46667 0.01111 0.48395 C 0.01024 0.4858 0.00955 0.48766 0.00903 0.48951 C 0.00851 0.49136 0.00851 0.49352 0.00798 0.49506 C 0.00712 0.49722 0.0059 0.49877 0.00486 0.50062 C 0.00417 0.50432 0.00312 0.50772 0.00278 0.51173 C 0.00243 0.51636 0.00156 0.52654 0.00069 0.53179 C 0.00052 0.53364 1.38889E-6 0.5355 -0.00035 0.53735 C -0.0007 0.54352 -0.00122 0.54938 -0.00122 0.55556 C -0.00122 0.56543 -0.0007 0.575 -0.00035 0.58488 C 0.00052 0.60247 0.00052 0.59969 0.00278 0.61605 C 0.00312 0.61852 0.0033 0.62099 0.00382 0.62346 C 0.00642 0.63519 0.00503 0.62963 0.00798 0.63982 C 0.01007 0.66235 0.00746 0.64105 0.01111 0.65833 C 0.01528 0.67809 0.00833 0.65247 0.01423 0.67284 C 0.01458 0.67901 0.01476 0.68519 0.0151 0.69136 C 0.01545 0.69445 0.01614 0.69722 0.01614 0.70031 C 0.01823 0.75216 0.0151 0.72778 0.01823 0.75 C 0.01858 0.75617 0.01892 0.76204 0.01927 0.76821 C 0.01962 0.77192 0.02031 0.77562 0.02031 0.77932 C 0.02066 0.79136 0.02031 0.80371 0.02031 0.81605 L 0.02031 0.8179 " pathEditMode="relative" ptsTypes="AAAAAAAAAAAAAAAAAAAAAAAAAAAAAAAAAAAAAAAAAAAAAAAAAAAAAA">
                                      <p:cBhvr>
                                        <p:cTn id="26" dur="20000" fill="hold"/>
                                        <p:tgtEl>
                                          <p:spTgt spid="2"/>
                                        </p:tgtEl>
                                        <p:attrNameLst>
                                          <p:attrName>ppt_x</p:attrName>
                                          <p:attrName>ppt_y</p:attrName>
                                        </p:attrNameLst>
                                      </p:cBhvr>
                                    </p:animMotion>
                                  </p:childTnLst>
                                </p:cTn>
                              </p:par>
                              <p:par>
                                <p:cTn id="27" presetID="8" presetClass="emph" presetSubtype="0" repeatCount="indefinite" fill="hold" nodeType="withEffect">
                                  <p:stCondLst>
                                    <p:cond delay="13000"/>
                                  </p:stCondLst>
                                  <p:childTnLst>
                                    <p:animRot by="5400000">
                                      <p:cBhvr>
                                        <p:cTn id="28" dur="20000" fill="hold"/>
                                        <p:tgtEl>
                                          <p:spTgt spid="2"/>
                                        </p:tgtEl>
                                        <p:attrNameLst>
                                          <p:attrName>r</p:attrName>
                                        </p:attrNameLst>
                                      </p:cBhvr>
                                    </p:animRot>
                                  </p:childTnLst>
                                </p:cTn>
                              </p:par>
                              <p:par>
                                <p:cTn id="29" presetID="0" presetClass="path" presetSubtype="0" repeatCount="indefinite" fill="hold" nodeType="withEffect">
                                  <p:stCondLst>
                                    <p:cond delay="0"/>
                                  </p:stCondLst>
                                  <p:childTnLst>
                                    <p:animMotion origin="layout" path="M 1.82146E-17 0 L 1.82146E-17 0 C 0.00243 0.00525 0.00503 0.01019 0.00729 0.01574 C 0.01111 0.02562 0.00451 0.01636 0.01042 0.02809 C 0.01163 0.03056 0.01319 0.0321 0.01458 0.03364 C 0.01493 0.03549 0.0151 0.03735 0.01563 0.03889 C 0.02413 0.06142 0.01892 0.0463 0.02517 0.05864 C 0.02622 0.0608 0.02708 0.06389 0.0283 0.06574 C 0.02951 0.0679 0.03108 0.06944 0.03247 0.07099 C 0.03455 0.07377 0.03819 0.07716 0.03993 0.07994 C 0.04774 0.09321 0.03872 0.08241 0.04618 0.09074 C 0.04688 0.09321 0.0474 0.09599 0.04826 0.09784 C 0.04931 0.1 0.05104 0.10093 0.05156 0.10309 C 0.05295 0.10895 0.0526 0.11543 0.05365 0.1213 L 0.0559 0.13179 C 0.05556 0.14907 0.05556 0.16667 0.05469 0.18364 C 0.05451 0.18796 0.05347 0.19198 0.0526 0.19599 C 0.05139 0.20278 0.05017 0.20926 0.04826 0.21574 C 0.04635 0.22315 0.0434 0.22963 0.04201 0.23735 C 0.04132 0.24074 0.04063 0.24444 0.03993 0.24784 C 0.03924 0.25062 0.03837 0.25247 0.03785 0.25494 C 0.03733 0.25741 0.03715 0.25988 0.03681 0.26235 C 0.03611 0.26512 0.03524 0.26821 0.03455 0.27099 C 0.0342 0.27593 0.03438 0.28086 0.03351 0.28549 C 0.03264 0.29074 0.02587 0.31327 0.02517 0.31605 C 0.02326 0.32191 0.02049 0.32747 0.01892 0.33364 C 0.01563 0.34599 0.01319 0.35864 0.01042 0.3713 C 0.00938 0.37593 0.00851 0.38056 0.00729 0.38549 C 0.00625 0.38951 0.00503 0.39352 0.00417 0.39784 C 0.00313 0.40247 0.00278 0.40741 0.00208 0.41235 C 0.00174 0.41914 0.00069 0.42623 0.00104 0.43364 C 0.00156 0.4537 0.00278 0.48549 0.00625 0.50864 C 0.00712 0.51481 0.00833 0.52068 0.00938 0.52654 C 0.01441 0.55772 0.00816 0.52469 0.01458 0.5534 C 0.01545 0.55679 0.0158 0.5608 0.01667 0.56389 C 0.01788 0.56821 0.01962 0.57222 0.02101 0.57654 C 0.02813 0.59938 0.02205 0.58272 0.02934 0.60154 C 0.03003 0.60525 0.03056 0.60864 0.03142 0.61235 C 0.03698 0.63272 0.03455 0.61636 0.03889 0.63735 C 0.03906 0.63858 0.04236 0.65926 0.0441 0.6642 C 0.04479 0.66605 0.04618 0.66759 0.04722 0.66944 C 0.04965 0.6784 0.04965 0.67963 0.0526 0.6892 C 0.05365 0.69198 0.05486 0.69506 0.0559 0.69784 C 0.05694 0.70154 0.05764 0.70525 0.05903 0.70864 C 0.06146 0.71512 0.06458 0.72068 0.06736 0.72654 C 0.06875 0.72932 0.07049 0.7321 0.07153 0.73519 C 0.07257 0.73827 0.07344 0.74167 0.07483 0.74444 C 0.07622 0.74784 0.07847 0.75 0.08003 0.7534 C 0.08125 0.75586 0.08194 0.75957 0.08316 0.76204 C 0.08438 0.76481 0.08611 0.76667 0.08733 0.76914 C 0.08976 0.77438 0.09132 0.78056 0.09375 0.78549 C 0.09826 0.79537 0.10417 0.8037 0.10851 0.81389 C 0.11233 0.82284 0.11406 0.82623 0.11701 0.83549 C 0.11806 0.83889 0.1191 0.84259 0.12014 0.84599 C 0.12222 0.85216 0.12396 0.85586 0.12535 0.86235 C 0.13056 0.88426 0.12465 0.86327 0.12969 0.87994 C 0.13003 0.88457 0.13003 0.88981 0.13073 0.89444 C 0.13125 0.89938 0.13368 0.90926 0.1349 0.9142 C 0.13663 0.9321 0.13542 0.9213 0.13906 0.9463 C 0.14028 0.95432 0.13906 0.95154 0.14115 0.95494 L 0.14774 0.99414 L 0.14774 0.99969 " pathEditMode="relative" rAng="0" ptsTypes="AAAAAAAAAAAAAAAAAAAAAAAAAAAAAAAAAAAAAAAAAAAAAAAAAAAAAAAAAAAAAA">
                                      <p:cBhvr>
                                        <p:cTn id="30" dur="10000" fill="hold"/>
                                        <p:tgtEl>
                                          <p:spTgt spid="5"/>
                                        </p:tgtEl>
                                        <p:attrNameLst>
                                          <p:attrName>ppt_x</p:attrName>
                                          <p:attrName>ppt_y</p:attrName>
                                        </p:attrNameLst>
                                      </p:cBhvr>
                                      <p:rCtr x="7378" y="50000"/>
                                    </p:animMotion>
                                  </p:childTnLst>
                                </p:cTn>
                              </p:par>
                              <p:par>
                                <p:cTn id="31" presetID="0" presetClass="path" presetSubtype="0" repeatCount="indefinite" fill="hold" nodeType="withEffect">
                                  <p:stCondLst>
                                    <p:cond delay="0"/>
                                  </p:stCondLst>
                                  <p:childTnLst>
                                    <p:animMotion origin="layout" path="M -0.00591 0.00309 L -0.00591 0.00309 C -0.0073 0.00587 -0.01268 0.0176 -0.01546 0.02161 C -0.0165 0.02315 -0.01771 0.02408 -0.01858 0.02531 C -0.0198 0.02717 -0.02066 0.02933 -0.02171 0.03087 C -0.02639 0.03704 -0.02639 0.03642 -0.03125 0.03859 C -0.0323 0.04044 -0.03316 0.04291 -0.03438 0.04414 C -0.03559 0.04538 -0.03716 0.04538 -0.03855 0.04599 C -0.04601 0.0497 -0.03646 0.04661 -0.04914 0.0497 C -0.05053 0.05093 -0.05191 0.05247 -0.0533 0.0534 C -0.05434 0.05433 -0.05539 0.05463 -0.05643 0.05525 C -0.05816 0.05649 -0.0599 0.05803 -0.06181 0.05896 C -0.06285 0.05988 -0.06389 0.06019 -0.06494 0.06112 C -0.06632 0.06204 -0.06771 0.06328 -0.0691 0.06482 C -0.07119 0.06698 -0.07466 0.07161 -0.07639 0.07408 C -0.07674 0.07655 -0.07726 0.07902 -0.07744 0.08149 C -0.07796 0.08457 -0.07813 0.08766 -0.07848 0.09105 C -0.07917 0.09599 -0.08073 0.10587 -0.08073 0.10587 C -0.08039 0.11914 -0.08056 0.1321 -0.07969 0.14507 C -0.07813 0.16605 -0.0757 0.1676 -0.07223 0.18642 C -0.07084 0.19352 -0.0698 0.20031 -0.06806 0.2071 C -0.06667 0.21204 -0.06494 0.21667 -0.06389 0.22192 C -0.06094 0.23457 -0.06268 0.2284 -0.05851 0.24075 C -0.05816 0.24321 -0.05816 0.24568 -0.05747 0.24815 C -0.05695 0.25031 -0.05608 0.25186 -0.05539 0.25371 C -0.05434 0.25679 -0.0533 0.25988 -0.05226 0.26297 C -0.05157 0.26544 -0.05087 0.26821 -0.05018 0.27068 C -0.04914 0.27377 -0.04792 0.27686 -0.04705 0.27994 C -0.04619 0.28241 -0.04566 0.28488 -0.04497 0.28735 C -0.04393 0.29075 -0.04271 0.29352 -0.04167 0.29692 C -0.04098 0.2997 -0.04046 0.30309 -0.03959 0.30618 C -0.03733 0.31389 -0.03403 0.32068 -0.0323 0.32871 C -0.0316 0.33179 -0.03073 0.33488 -0.03021 0.33797 C -0.02865 0.34661 -0.02605 0.3642 -0.02605 0.3642 C -0.02414 0.3926 -0.02275 0.39784 -0.025 0.42593 C -0.0257 0.43642 -0.03021 0.46142 -0.0323 0.47099 C -0.03386 0.47778 -0.03594 0.48457 -0.0375 0.49136 C -0.03872 0.4963 -0.03994 0.50124 -0.04063 0.50649 C -0.04167 0.51204 -0.04132 0.51821 -0.04289 0.52315 C -0.04792 0.54044 -0.05382 0.55679 -0.06059 0.57192 C -0.06216 0.575 -0.06372 0.57778 -0.06494 0.58118 C -0.0665 0.58612 -0.06754 0.59136 -0.0691 0.5963 C -0.07483 0.61513 -0.06615 0.58149 -0.07431 0.61328 C -0.07553 0.6176 -0.07622 0.62223 -0.07744 0.62624 C -0.07865 0.62963 -0.08039 0.63241 -0.08178 0.6355 C -0.08247 0.63951 -0.08299 0.64321 -0.08386 0.64692 C -0.08577 0.65556 -0.09011 0.67315 -0.09011 0.67315 C -0.09358 0.70926 -0.09184 0.68673 -0.09011 0.76297 C -0.08994 0.76852 -0.08941 0.77408 -0.08907 0.77963 C -0.0875 0.80741 -0.08889 0.79167 -0.08698 0.81142 C -0.08733 0.82284 -0.08716 0.83426 -0.08803 0.84538 C -0.0882 0.84754 -0.08976 0.84877 -0.09011 0.85093 C -0.09115 0.85556 -0.08994 0.86266 -0.09219 0.86575 C -0.09827 0.87377 -0.09601 0.87007 -0.10174 0.88272 C -0.10417 0.88828 -0.10591 0.89507 -0.10903 0.89939 C -0.11962 0.91482 -0.12084 0.9142 -0.12796 0.93334 L -0.13212 0.94445 C -0.13351 0.95402 -0.13282 0.94939 -0.13421 0.95772 L -0.13108 0.95556 " pathEditMode="relative" ptsTypes="AAAAAAAAAAAAAAAAAAAAAAAAAAAAAAAAAAAAAAAAAAAAAAAAAAAAAAAAAAA">
                                      <p:cBhvr>
                                        <p:cTn id="32"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3">
            <a:extLst>
              <a:ext uri="{FF2B5EF4-FFF2-40B4-BE49-F238E27FC236}">
                <a16:creationId xmlns:a16="http://schemas.microsoft.com/office/drawing/2014/main" id="{2CB1188A-728B-95CA-7712-3B890DF3D452}"/>
              </a:ext>
            </a:extLst>
          </p:cNvPr>
          <p:cNvPicPr>
            <a:picLocks noChangeAspect="1"/>
          </p:cNvPicPr>
          <p:nvPr/>
        </p:nvPicPr>
        <p:blipFill>
          <a:blip r:embed="rId2"/>
          <a:srcRect/>
          <a:stretch>
            <a:fillRect/>
          </a:stretch>
        </p:blipFill>
        <p:spPr>
          <a:xfrm>
            <a:off x="8944563" y="4899568"/>
            <a:ext cx="45720" cy="65666"/>
          </a:xfrm>
          <a:prstGeom prst="rect">
            <a:avLst/>
          </a:prstGeom>
        </p:spPr>
      </p:pic>
      <p:pic>
        <p:nvPicPr>
          <p:cNvPr id="56" name="Picture 3">
            <a:extLst>
              <a:ext uri="{FF2B5EF4-FFF2-40B4-BE49-F238E27FC236}">
                <a16:creationId xmlns:a16="http://schemas.microsoft.com/office/drawing/2014/main" id="{F771853E-A5F7-5130-3DAD-714AD6757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88040">
            <a:off x="4193513" y="2548889"/>
            <a:ext cx="168472" cy="45720"/>
          </a:xfrm>
          <a:prstGeom prst="rect">
            <a:avLst/>
          </a:prstGeom>
        </p:spPr>
      </p:pic>
      <p:graphicFrame>
        <p:nvGraphicFramePr>
          <p:cNvPr id="53" name="Table 52">
            <a:extLst>
              <a:ext uri="{FF2B5EF4-FFF2-40B4-BE49-F238E27FC236}">
                <a16:creationId xmlns:a16="http://schemas.microsoft.com/office/drawing/2014/main" id="{48720CF5-28A1-5574-7316-96B69C227986}"/>
              </a:ext>
            </a:extLst>
          </p:cNvPr>
          <p:cNvGraphicFramePr>
            <a:graphicFrameLocks noGrp="1"/>
          </p:cNvGraphicFramePr>
          <p:nvPr>
            <p:extLst>
              <p:ext uri="{D42A27DB-BD31-4B8C-83A1-F6EECF244321}">
                <p14:modId xmlns:p14="http://schemas.microsoft.com/office/powerpoint/2010/main" val="419164822"/>
              </p:ext>
            </p:extLst>
          </p:nvPr>
        </p:nvGraphicFramePr>
        <p:xfrm>
          <a:off x="575733" y="558799"/>
          <a:ext cx="7992534" cy="4267200"/>
        </p:xfrm>
        <a:graphic>
          <a:graphicData uri="http://schemas.openxmlformats.org/drawingml/2006/table">
            <a:tbl>
              <a:tblPr firstRow="1" firstCol="1" bandRow="1">
                <a:tableStyleId>{5940675A-B579-460E-94D1-54222C63F5DA}</a:tableStyleId>
              </a:tblPr>
              <a:tblGrid>
                <a:gridCol w="5598219">
                  <a:extLst>
                    <a:ext uri="{9D8B030D-6E8A-4147-A177-3AD203B41FA5}">
                      <a16:colId xmlns:a16="http://schemas.microsoft.com/office/drawing/2014/main" val="1590448772"/>
                    </a:ext>
                  </a:extLst>
                </a:gridCol>
                <a:gridCol w="1222996">
                  <a:extLst>
                    <a:ext uri="{9D8B030D-6E8A-4147-A177-3AD203B41FA5}">
                      <a16:colId xmlns:a16="http://schemas.microsoft.com/office/drawing/2014/main" val="633731130"/>
                    </a:ext>
                  </a:extLst>
                </a:gridCol>
                <a:gridCol w="1171319">
                  <a:extLst>
                    <a:ext uri="{9D8B030D-6E8A-4147-A177-3AD203B41FA5}">
                      <a16:colId xmlns:a16="http://schemas.microsoft.com/office/drawing/2014/main" val="4115593940"/>
                    </a:ext>
                  </a:extLst>
                </a:gridCol>
              </a:tblGrid>
              <a:tr h="286657">
                <a:tc>
                  <a:txBody>
                    <a:bodyPr/>
                    <a:lstStyle/>
                    <a:p>
                      <a:pPr algn="ctr">
                        <a:lnSpc>
                          <a:spcPct val="100000"/>
                        </a:lnSpc>
                        <a:spcAft>
                          <a:spcPts val="800"/>
                        </a:spcAft>
                      </a:pPr>
                      <a:r>
                        <a:rPr lang="en-IN" sz="1400" dirty="0">
                          <a:solidFill>
                            <a:srgbClr val="000000"/>
                          </a:solidFill>
                          <a:effectLst/>
                          <a:latin typeface="Times New Roman" panose="02020603050405020304" pitchFamily="18" charset="0"/>
                          <a:cs typeface="Times New Roman" panose="02020603050405020304" pitchFamily="18" charset="0"/>
                        </a:rPr>
                        <a:t> </a:t>
                      </a:r>
                      <a:r>
                        <a:rPr lang="en-IN" sz="1400" b="1" dirty="0">
                          <a:solidFill>
                            <a:srgbClr val="000000"/>
                          </a:solidFill>
                          <a:effectLst/>
                          <a:latin typeface="Times New Roman" panose="02020603050405020304" pitchFamily="18" charset="0"/>
                          <a:cs typeface="Times New Roman" panose="02020603050405020304" pitchFamily="18" charset="0"/>
                        </a:rPr>
                        <a:t>PAPER TITLE</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Aft>
                          <a:spcPts val="800"/>
                        </a:spcAft>
                      </a:pPr>
                      <a:r>
                        <a:rPr lang="en-IN" sz="1400" b="1" dirty="0">
                          <a:solidFill>
                            <a:srgbClr val="000000"/>
                          </a:solidFill>
                          <a:effectLst/>
                          <a:latin typeface="Times New Roman" panose="02020603050405020304" pitchFamily="18" charset="0"/>
                          <a:cs typeface="Times New Roman" panose="02020603050405020304" pitchFamily="18" charset="0"/>
                        </a:rPr>
                        <a:t>APPROACH</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Aft>
                          <a:spcPts val="800"/>
                        </a:spcAft>
                      </a:pPr>
                      <a:r>
                        <a:rPr lang="en-IN" sz="1400" b="1" dirty="0">
                          <a:solidFill>
                            <a:srgbClr val="000000"/>
                          </a:solidFill>
                          <a:effectLst/>
                          <a:latin typeface="Times New Roman" panose="02020603050405020304" pitchFamily="18" charset="0"/>
                          <a:cs typeface="Times New Roman" panose="02020603050405020304" pitchFamily="18" charset="0"/>
                        </a:rPr>
                        <a:t>ACCURACY</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extLst>
                  <a:ext uri="{0D108BD9-81ED-4DB2-BD59-A6C34878D82A}">
                    <a16:rowId xmlns:a16="http://schemas.microsoft.com/office/drawing/2014/main" val="2227349355"/>
                  </a:ext>
                </a:extLst>
              </a:tr>
              <a:tr h="687978">
                <a:tc>
                  <a:txBody>
                    <a:bodyPr/>
                    <a:lstStyle/>
                    <a:p>
                      <a:pPr marL="0" lvl="0" indent="0" algn="just">
                        <a:lnSpc>
                          <a:spcPct val="100000"/>
                        </a:lnSpc>
                        <a:spcBef>
                          <a:spcPts val="1200"/>
                        </a:spcBef>
                        <a:spcAft>
                          <a:spcPts val="1000"/>
                        </a:spcAft>
                        <a:buFont typeface="Arial" panose="020B0604020202020204" pitchFamily="34" charset="0"/>
                        <a:buNone/>
                      </a:pPr>
                      <a:r>
                        <a:rPr lang="en-US" sz="1400" dirty="0" err="1">
                          <a:solidFill>
                            <a:srgbClr val="000000"/>
                          </a:solidFill>
                          <a:effectLst/>
                          <a:latin typeface="Times New Roman" panose="02020603050405020304" pitchFamily="18" charset="0"/>
                          <a:cs typeface="Times New Roman" panose="02020603050405020304" pitchFamily="18" charset="0"/>
                        </a:rPr>
                        <a:t>Adami</a:t>
                      </a:r>
                      <a:r>
                        <a:rPr lang="en-US" sz="1400" dirty="0">
                          <a:solidFill>
                            <a:srgbClr val="000000"/>
                          </a:solidFill>
                          <a:effectLst/>
                          <a:latin typeface="Times New Roman" panose="02020603050405020304" pitchFamily="18" charset="0"/>
                          <a:cs typeface="Times New Roman" panose="02020603050405020304" pitchFamily="18" charset="0"/>
                        </a:rPr>
                        <a:t>, D., Ojo, M. O., &amp; Giordano, S. (2021). Design, Development and Evaluation of an Intelligent Animal Repelling System for Crop Protection Based on Embedded Edge-AI. IEEE Access, 9, 132125-132139.</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Bef>
                          <a:spcPts val="1200"/>
                        </a:spcBef>
                        <a:spcAft>
                          <a:spcPts val="800"/>
                        </a:spcAft>
                      </a:pPr>
                      <a:r>
                        <a:rPr lang="en-IN" sz="1400" dirty="0">
                          <a:solidFill>
                            <a:srgbClr val="000000"/>
                          </a:solidFill>
                          <a:effectLst/>
                          <a:latin typeface="Times New Roman" panose="02020603050405020304" pitchFamily="18" charset="0"/>
                          <a:cs typeface="Times New Roman" panose="02020603050405020304" pitchFamily="18" charset="0"/>
                        </a:rPr>
                        <a:t>YOLO v3, PIR sensor</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Bef>
                          <a:spcPts val="1200"/>
                        </a:spcBef>
                        <a:spcAft>
                          <a:spcPts val="800"/>
                        </a:spcAft>
                      </a:pPr>
                      <a:r>
                        <a:rPr lang="en-IN" sz="1400">
                          <a:solidFill>
                            <a:srgbClr val="000000"/>
                          </a:solidFill>
                          <a:effectLst/>
                          <a:latin typeface="Times New Roman" panose="02020603050405020304" pitchFamily="18" charset="0"/>
                          <a:cs typeface="Times New Roman" panose="02020603050405020304" pitchFamily="18" charset="0"/>
                        </a:rPr>
                        <a:t>82.50 %</a:t>
                      </a:r>
                      <a:endPar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extLst>
                  <a:ext uri="{0D108BD9-81ED-4DB2-BD59-A6C34878D82A}">
                    <a16:rowId xmlns:a16="http://schemas.microsoft.com/office/drawing/2014/main" val="585508980"/>
                  </a:ext>
                </a:extLst>
              </a:tr>
              <a:tr h="687978">
                <a:tc>
                  <a:txBody>
                    <a:bodyPr/>
                    <a:lstStyle/>
                    <a:p>
                      <a:pPr marL="0" lvl="0" indent="0" algn="just">
                        <a:lnSpc>
                          <a:spcPct val="100000"/>
                        </a:lnSpc>
                        <a:spcBef>
                          <a:spcPts val="1200"/>
                        </a:spcBef>
                        <a:spcAft>
                          <a:spcPts val="1000"/>
                        </a:spcAft>
                        <a:buFont typeface="Arial" panose="020B0604020202020204" pitchFamily="34" charset="0"/>
                        <a:buNone/>
                      </a:pPr>
                      <a:r>
                        <a:rPr lang="en-US" sz="1400" dirty="0">
                          <a:solidFill>
                            <a:srgbClr val="000000"/>
                          </a:solidFill>
                          <a:effectLst/>
                          <a:latin typeface="Times New Roman" panose="02020603050405020304" pitchFamily="18" charset="0"/>
                          <a:cs typeface="Times New Roman" panose="02020603050405020304" pitchFamily="18" charset="0"/>
                        </a:rPr>
                        <a:t>Balakrishna, K., Mohammed, F., </a:t>
                      </a:r>
                      <a:r>
                        <a:rPr lang="en-US" sz="1400" dirty="0" err="1">
                          <a:solidFill>
                            <a:srgbClr val="000000"/>
                          </a:solidFill>
                          <a:effectLst/>
                          <a:latin typeface="Times New Roman" panose="02020603050405020304" pitchFamily="18" charset="0"/>
                          <a:cs typeface="Times New Roman" panose="02020603050405020304" pitchFamily="18" charset="0"/>
                        </a:rPr>
                        <a:t>Ullas</a:t>
                      </a:r>
                      <a:r>
                        <a:rPr lang="en-US" sz="1400" dirty="0">
                          <a:solidFill>
                            <a:srgbClr val="000000"/>
                          </a:solidFill>
                          <a:effectLst/>
                          <a:latin typeface="Times New Roman" panose="02020603050405020304" pitchFamily="18" charset="0"/>
                          <a:cs typeface="Times New Roman" panose="02020603050405020304" pitchFamily="18" charset="0"/>
                        </a:rPr>
                        <a:t>, C. R., Hema, C. M., &amp; Sonakshi, S. K. (2021). Application of IOT and machine learning in crop protection against animal intrusion. Global Transitions Proceedings, 2(2), 169-174.</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Bef>
                          <a:spcPts val="1200"/>
                        </a:spcBef>
                        <a:spcAft>
                          <a:spcPts val="800"/>
                        </a:spcAft>
                      </a:pPr>
                      <a:r>
                        <a:rPr lang="en-IN" sz="1400" dirty="0">
                          <a:solidFill>
                            <a:srgbClr val="000000"/>
                          </a:solidFill>
                          <a:effectLst/>
                          <a:latin typeface="Times New Roman" panose="02020603050405020304" pitchFamily="18" charset="0"/>
                          <a:cs typeface="Times New Roman" panose="02020603050405020304" pitchFamily="18" charset="0"/>
                        </a:rPr>
                        <a:t>SDD</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Bef>
                          <a:spcPts val="1200"/>
                        </a:spcBef>
                        <a:spcAft>
                          <a:spcPts val="800"/>
                        </a:spcAft>
                      </a:pPr>
                      <a:r>
                        <a:rPr lang="en-IN" sz="1400" dirty="0">
                          <a:solidFill>
                            <a:srgbClr val="000000"/>
                          </a:solidFill>
                          <a:effectLst/>
                          <a:latin typeface="Times New Roman" panose="02020603050405020304" pitchFamily="18" charset="0"/>
                          <a:cs typeface="Times New Roman" panose="02020603050405020304" pitchFamily="18" charset="0"/>
                        </a:rPr>
                        <a:t>89.32 %</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extLst>
                  <a:ext uri="{0D108BD9-81ED-4DB2-BD59-A6C34878D82A}">
                    <a16:rowId xmlns:a16="http://schemas.microsoft.com/office/drawing/2014/main" val="717054227"/>
                  </a:ext>
                </a:extLst>
              </a:tr>
              <a:tr h="687978">
                <a:tc>
                  <a:txBody>
                    <a:bodyPr/>
                    <a:lstStyle/>
                    <a:p>
                      <a:pPr marL="0" lvl="0" indent="0" algn="just">
                        <a:lnSpc>
                          <a:spcPct val="100000"/>
                        </a:lnSpc>
                        <a:spcBef>
                          <a:spcPts val="1200"/>
                        </a:spcBef>
                        <a:spcAft>
                          <a:spcPts val="1000"/>
                        </a:spcAft>
                        <a:buFont typeface="Arial" panose="020B0604020202020204" pitchFamily="34" charset="0"/>
                        <a:buNone/>
                      </a:pPr>
                      <a:r>
                        <a:rPr lang="en-US" sz="1400" dirty="0">
                          <a:solidFill>
                            <a:srgbClr val="000000"/>
                          </a:solidFill>
                          <a:effectLst/>
                          <a:latin typeface="Times New Roman" panose="02020603050405020304" pitchFamily="18" charset="0"/>
                          <a:cs typeface="Times New Roman" panose="02020603050405020304" pitchFamily="18" charset="0"/>
                        </a:rPr>
                        <a:t>Schindler, F., &amp; </a:t>
                      </a:r>
                      <a:r>
                        <a:rPr lang="en-US" sz="1400" dirty="0" err="1">
                          <a:solidFill>
                            <a:srgbClr val="000000"/>
                          </a:solidFill>
                          <a:effectLst/>
                          <a:latin typeface="Times New Roman" panose="02020603050405020304" pitchFamily="18" charset="0"/>
                          <a:cs typeface="Times New Roman" panose="02020603050405020304" pitchFamily="18" charset="0"/>
                        </a:rPr>
                        <a:t>Steinhage</a:t>
                      </a:r>
                      <a:r>
                        <a:rPr lang="en-US" sz="1400" dirty="0">
                          <a:solidFill>
                            <a:srgbClr val="000000"/>
                          </a:solidFill>
                          <a:effectLst/>
                          <a:latin typeface="Times New Roman" panose="02020603050405020304" pitchFamily="18" charset="0"/>
                          <a:cs typeface="Times New Roman" panose="02020603050405020304" pitchFamily="18" charset="0"/>
                        </a:rPr>
                        <a:t>, V. (2021). Identification of animals and recognition of their actions in wildlife videos using deep learning techniques. Ecological Informatics, 61, 101215.</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Bef>
                          <a:spcPts val="1200"/>
                        </a:spcBef>
                        <a:spcAft>
                          <a:spcPts val="800"/>
                        </a:spcAft>
                      </a:pPr>
                      <a:r>
                        <a:rPr lang="en-IN" sz="1400" dirty="0">
                          <a:solidFill>
                            <a:srgbClr val="000000"/>
                          </a:solidFill>
                          <a:effectLst/>
                          <a:latin typeface="Times New Roman" panose="02020603050405020304" pitchFamily="18" charset="0"/>
                          <a:cs typeface="Times New Roman" panose="02020603050405020304" pitchFamily="18" charset="0"/>
                        </a:rPr>
                        <a:t>Mask R-CNN, Infrared Camera,</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Bef>
                          <a:spcPts val="1200"/>
                        </a:spcBef>
                        <a:spcAft>
                          <a:spcPts val="800"/>
                        </a:spcAft>
                      </a:pPr>
                      <a:r>
                        <a:rPr lang="en-IN" sz="1400" dirty="0">
                          <a:solidFill>
                            <a:srgbClr val="000000"/>
                          </a:solidFill>
                          <a:effectLst/>
                          <a:latin typeface="Times New Roman" panose="02020603050405020304" pitchFamily="18" charset="0"/>
                          <a:cs typeface="Times New Roman" panose="02020603050405020304" pitchFamily="18" charset="0"/>
                        </a:rPr>
                        <a:t>63.80 %</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extLst>
                  <a:ext uri="{0D108BD9-81ED-4DB2-BD59-A6C34878D82A}">
                    <a16:rowId xmlns:a16="http://schemas.microsoft.com/office/drawing/2014/main" val="339053711"/>
                  </a:ext>
                </a:extLst>
              </a:tr>
              <a:tr h="687978">
                <a:tc>
                  <a:txBody>
                    <a:bodyPr/>
                    <a:lstStyle/>
                    <a:p>
                      <a:pPr marL="0" lvl="0" indent="0" algn="just">
                        <a:lnSpc>
                          <a:spcPct val="100000"/>
                        </a:lnSpc>
                        <a:spcAft>
                          <a:spcPts val="1000"/>
                        </a:spcAft>
                        <a:buFont typeface="Arial" panose="020B0604020202020204" pitchFamily="34" charset="0"/>
                        <a:buNone/>
                      </a:pPr>
                      <a:r>
                        <a:rPr lang="en-US" sz="1400" dirty="0" err="1">
                          <a:solidFill>
                            <a:srgbClr val="000000"/>
                          </a:solidFill>
                          <a:effectLst/>
                          <a:latin typeface="Times New Roman" panose="02020603050405020304" pitchFamily="18" charset="0"/>
                          <a:cs typeface="Times New Roman" panose="02020603050405020304" pitchFamily="18" charset="0"/>
                        </a:rPr>
                        <a:t>Banupriya</a:t>
                      </a:r>
                      <a:r>
                        <a:rPr lang="en-US" sz="1400" dirty="0">
                          <a:solidFill>
                            <a:srgbClr val="000000"/>
                          </a:solidFill>
                          <a:effectLst/>
                          <a:latin typeface="Times New Roman" panose="02020603050405020304" pitchFamily="18" charset="0"/>
                          <a:cs typeface="Times New Roman" panose="02020603050405020304" pitchFamily="18" charset="0"/>
                        </a:rPr>
                        <a:t>, N., Saranya, S., Swaminathan, R., </a:t>
                      </a:r>
                      <a:r>
                        <a:rPr lang="en-US" sz="1400" dirty="0" err="1">
                          <a:solidFill>
                            <a:srgbClr val="000000"/>
                          </a:solidFill>
                          <a:effectLst/>
                          <a:latin typeface="Times New Roman" panose="02020603050405020304" pitchFamily="18" charset="0"/>
                          <a:cs typeface="Times New Roman" panose="02020603050405020304" pitchFamily="18" charset="0"/>
                        </a:rPr>
                        <a:t>Harikumar</a:t>
                      </a:r>
                      <a:r>
                        <a:rPr lang="en-US" sz="1400" dirty="0">
                          <a:solidFill>
                            <a:srgbClr val="000000"/>
                          </a:solidFill>
                          <a:effectLst/>
                          <a:latin typeface="Times New Roman" panose="02020603050405020304" pitchFamily="18" charset="0"/>
                          <a:cs typeface="Times New Roman" panose="02020603050405020304" pitchFamily="18" charset="0"/>
                        </a:rPr>
                        <a:t>, S., &amp; </a:t>
                      </a:r>
                      <a:r>
                        <a:rPr lang="en-US" sz="1400" dirty="0" err="1">
                          <a:solidFill>
                            <a:srgbClr val="000000"/>
                          </a:solidFill>
                          <a:effectLst/>
                          <a:latin typeface="Times New Roman" panose="02020603050405020304" pitchFamily="18" charset="0"/>
                          <a:cs typeface="Times New Roman" panose="02020603050405020304" pitchFamily="18" charset="0"/>
                        </a:rPr>
                        <a:t>Palanisamy</a:t>
                      </a:r>
                      <a:r>
                        <a:rPr lang="en-US" sz="1400" dirty="0">
                          <a:solidFill>
                            <a:srgbClr val="000000"/>
                          </a:solidFill>
                          <a:effectLst/>
                          <a:latin typeface="Times New Roman" panose="02020603050405020304" pitchFamily="18" charset="0"/>
                          <a:cs typeface="Times New Roman" panose="02020603050405020304" pitchFamily="18" charset="0"/>
                        </a:rPr>
                        <a:t>, S. (2020). Animal detection using deep learning algorithm. J. Crit. Rev, 7(1), 434-439.</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Aft>
                          <a:spcPts val="800"/>
                        </a:spcAft>
                      </a:pPr>
                      <a:r>
                        <a:rPr lang="en-IN" sz="1400" dirty="0">
                          <a:solidFill>
                            <a:srgbClr val="000000"/>
                          </a:solidFill>
                          <a:effectLst/>
                          <a:latin typeface="Times New Roman" panose="02020603050405020304" pitchFamily="18" charset="0"/>
                          <a:cs typeface="Times New Roman" panose="02020603050405020304" pitchFamily="18" charset="0"/>
                        </a:rPr>
                        <a:t>CNN</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Aft>
                          <a:spcPts val="800"/>
                        </a:spcAft>
                      </a:pPr>
                      <a:r>
                        <a:rPr lang="en-IN" sz="1400">
                          <a:solidFill>
                            <a:srgbClr val="000000"/>
                          </a:solidFill>
                          <a:effectLst/>
                          <a:latin typeface="Times New Roman" panose="02020603050405020304" pitchFamily="18" charset="0"/>
                          <a:cs typeface="Times New Roman" panose="02020603050405020304" pitchFamily="18" charset="0"/>
                        </a:rPr>
                        <a:t>86.79 %</a:t>
                      </a:r>
                      <a:endPar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extLst>
                  <a:ext uri="{0D108BD9-81ED-4DB2-BD59-A6C34878D82A}">
                    <a16:rowId xmlns:a16="http://schemas.microsoft.com/office/drawing/2014/main" val="2482629884"/>
                  </a:ext>
                </a:extLst>
              </a:tr>
              <a:tr h="487318">
                <a:tc>
                  <a:txBody>
                    <a:bodyPr/>
                    <a:lstStyle/>
                    <a:p>
                      <a:pPr marL="0" lvl="0" indent="0" algn="just">
                        <a:lnSpc>
                          <a:spcPct val="100000"/>
                        </a:lnSpc>
                        <a:spcBef>
                          <a:spcPts val="1200"/>
                        </a:spcBef>
                        <a:spcAft>
                          <a:spcPts val="1000"/>
                        </a:spcAft>
                        <a:buFont typeface="Arial" panose="020B0604020202020204" pitchFamily="34" charset="0"/>
                        <a:buNone/>
                      </a:pPr>
                      <a:r>
                        <a:rPr lang="en-US" sz="1400" dirty="0" err="1">
                          <a:solidFill>
                            <a:srgbClr val="000000"/>
                          </a:solidFill>
                          <a:effectLst/>
                          <a:latin typeface="Times New Roman" panose="02020603050405020304" pitchFamily="18" charset="0"/>
                          <a:cs typeface="Times New Roman" panose="02020603050405020304" pitchFamily="18" charset="0"/>
                        </a:rPr>
                        <a:t>Kekre</a:t>
                      </a:r>
                      <a:r>
                        <a:rPr lang="en-US" sz="1400" dirty="0">
                          <a:solidFill>
                            <a:srgbClr val="000000"/>
                          </a:solidFill>
                          <a:effectLst/>
                          <a:latin typeface="Times New Roman" panose="02020603050405020304" pitchFamily="18" charset="0"/>
                          <a:cs typeface="Times New Roman" panose="02020603050405020304" pitchFamily="18" charset="0"/>
                        </a:rPr>
                        <a:t>, O., Paliwal, A., </a:t>
                      </a:r>
                      <a:r>
                        <a:rPr lang="en-US" sz="1400" dirty="0" err="1">
                          <a:solidFill>
                            <a:srgbClr val="000000"/>
                          </a:solidFill>
                          <a:effectLst/>
                          <a:latin typeface="Times New Roman" panose="02020603050405020304" pitchFamily="18" charset="0"/>
                          <a:cs typeface="Times New Roman" panose="02020603050405020304" pitchFamily="18" charset="0"/>
                        </a:rPr>
                        <a:t>Mehatkar</a:t>
                      </a:r>
                      <a:r>
                        <a:rPr lang="en-US" sz="1400" dirty="0">
                          <a:solidFill>
                            <a:srgbClr val="000000"/>
                          </a:solidFill>
                          <a:effectLst/>
                          <a:latin typeface="Times New Roman" panose="02020603050405020304" pitchFamily="18" charset="0"/>
                          <a:cs typeface="Times New Roman" panose="02020603050405020304" pitchFamily="18" charset="0"/>
                        </a:rPr>
                        <a:t>, S., &amp; Hazare, R. (2019). Ethical Crop Protection.</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Bef>
                          <a:spcPts val="1200"/>
                        </a:spcBef>
                        <a:spcAft>
                          <a:spcPts val="800"/>
                        </a:spcAft>
                      </a:pPr>
                      <a:r>
                        <a:rPr lang="en-IN" sz="1400" dirty="0">
                          <a:solidFill>
                            <a:srgbClr val="000000"/>
                          </a:solidFill>
                          <a:effectLst/>
                          <a:latin typeface="Times New Roman" panose="02020603050405020304" pitchFamily="18" charset="0"/>
                          <a:cs typeface="Times New Roman" panose="02020603050405020304" pitchFamily="18" charset="0"/>
                        </a:rPr>
                        <a:t>KNN, PIR sensor</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Bef>
                          <a:spcPts val="1200"/>
                        </a:spcBef>
                        <a:spcAft>
                          <a:spcPts val="800"/>
                        </a:spcAft>
                      </a:pPr>
                      <a:r>
                        <a:rPr lang="en-IN" sz="1400" dirty="0">
                          <a:solidFill>
                            <a:srgbClr val="000000"/>
                          </a:solidFill>
                          <a:effectLst/>
                          <a:latin typeface="Times New Roman" panose="02020603050405020304" pitchFamily="18" charset="0"/>
                          <a:cs typeface="Times New Roman" panose="02020603050405020304" pitchFamily="18" charset="0"/>
                        </a:rPr>
                        <a:t>82.70 %</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extLst>
                  <a:ext uri="{0D108BD9-81ED-4DB2-BD59-A6C34878D82A}">
                    <a16:rowId xmlns:a16="http://schemas.microsoft.com/office/drawing/2014/main" val="3791235599"/>
                  </a:ext>
                </a:extLst>
              </a:tr>
              <a:tr h="487318">
                <a:tc>
                  <a:txBody>
                    <a:bodyPr/>
                    <a:lstStyle/>
                    <a:p>
                      <a:pPr algn="just">
                        <a:lnSpc>
                          <a:spcPct val="100000"/>
                        </a:lnSpc>
                        <a:spcBef>
                          <a:spcPts val="1200"/>
                        </a:spcBef>
                        <a:spcAft>
                          <a:spcPts val="800"/>
                        </a:spcAft>
                      </a:pPr>
                      <a:r>
                        <a:rPr lang="en-IN" sz="1400" b="1" dirty="0">
                          <a:solidFill>
                            <a:srgbClr val="000000"/>
                          </a:solidFill>
                          <a:effectLst/>
                          <a:latin typeface="Times New Roman" panose="02020603050405020304" pitchFamily="18" charset="0"/>
                          <a:cs typeface="Times New Roman" panose="02020603050405020304" pitchFamily="18" charset="0"/>
                        </a:rPr>
                        <a:t>Proposed Model</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Bef>
                          <a:spcPts val="1200"/>
                        </a:spcBef>
                        <a:spcAft>
                          <a:spcPts val="800"/>
                        </a:spcAft>
                      </a:pPr>
                      <a:r>
                        <a:rPr lang="en-IN" sz="1400" b="1" dirty="0">
                          <a:solidFill>
                            <a:srgbClr val="000000"/>
                          </a:solidFill>
                          <a:effectLst/>
                          <a:latin typeface="Times New Roman" panose="02020603050405020304" pitchFamily="18" charset="0"/>
                          <a:cs typeface="Times New Roman" panose="02020603050405020304" pitchFamily="18" charset="0"/>
                        </a:rPr>
                        <a:t>YOLO v7, LSGAN</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lnSpc>
                          <a:spcPct val="100000"/>
                        </a:lnSpc>
                        <a:spcBef>
                          <a:spcPts val="1200"/>
                        </a:spcBef>
                        <a:spcAft>
                          <a:spcPts val="800"/>
                        </a:spcAft>
                      </a:pPr>
                      <a:r>
                        <a:rPr lang="en-IN" sz="1400" b="1" dirty="0">
                          <a:solidFill>
                            <a:srgbClr val="000000"/>
                          </a:solidFill>
                          <a:effectLst/>
                          <a:latin typeface="Times New Roman" panose="02020603050405020304" pitchFamily="18" charset="0"/>
                          <a:cs typeface="Times New Roman" panose="02020603050405020304" pitchFamily="18" charset="0"/>
                        </a:rPr>
                        <a:t>96.00 %</a:t>
                      </a:r>
                      <a:endParaRPr lang="en-IN"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extLst>
                  <a:ext uri="{0D108BD9-81ED-4DB2-BD59-A6C34878D82A}">
                    <a16:rowId xmlns:a16="http://schemas.microsoft.com/office/drawing/2014/main" val="733213694"/>
                  </a:ext>
                </a:extLst>
              </a:tr>
            </a:tbl>
          </a:graphicData>
        </a:graphic>
      </p:graphicFrame>
      <p:sp>
        <p:nvSpPr>
          <p:cNvPr id="54" name="Google Shape;1025;p57">
            <a:extLst>
              <a:ext uri="{FF2B5EF4-FFF2-40B4-BE49-F238E27FC236}">
                <a16:creationId xmlns:a16="http://schemas.microsoft.com/office/drawing/2014/main" id="{862D0475-0006-E236-17CF-D68FC103D080}"/>
              </a:ext>
            </a:extLst>
          </p:cNvPr>
          <p:cNvSpPr txBox="1">
            <a:spLocks/>
          </p:cNvSpPr>
          <p:nvPr/>
        </p:nvSpPr>
        <p:spPr>
          <a:xfrm>
            <a:off x="2406316" y="4780997"/>
            <a:ext cx="4331368"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dirty="0">
                <a:latin typeface="Times New Roman" panose="02020603050405020304" pitchFamily="18" charset="0"/>
                <a:cs typeface="Times New Roman" panose="02020603050405020304" pitchFamily="18" charset="0"/>
              </a:rPr>
              <a:t>Table 1. Performance Comparison</a:t>
            </a:r>
          </a:p>
        </p:txBody>
      </p:sp>
      <p:sp>
        <p:nvSpPr>
          <p:cNvPr id="55" name="Google Shape;450;p35">
            <a:extLst>
              <a:ext uri="{FF2B5EF4-FFF2-40B4-BE49-F238E27FC236}">
                <a16:creationId xmlns:a16="http://schemas.microsoft.com/office/drawing/2014/main" id="{F9557307-EB95-0593-20D4-BDA915FE35C2}"/>
              </a:ext>
            </a:extLst>
          </p:cNvPr>
          <p:cNvSpPr txBox="1">
            <a:spLocks/>
          </p:cNvSpPr>
          <p:nvPr/>
        </p:nvSpPr>
        <p:spPr>
          <a:xfrm>
            <a:off x="2169580" y="-183291"/>
            <a:ext cx="4195234" cy="800189"/>
          </a:xfrm>
          <a:prstGeom prst="rect">
            <a:avLst/>
          </a:prstGeom>
          <a:noFill/>
          <a:ln>
            <a:noFill/>
          </a:ln>
          <a:effectLst>
            <a:outerShdw dist="38100" dir="9120000" algn="bl" rotWithShape="0">
              <a:schemeClr val="accent6"/>
            </a:outerShdw>
          </a:effectLst>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ermanent Marker"/>
              <a:buNone/>
              <a:defRPr sz="6000" b="0" i="0" u="none" strike="noStrike" cap="none">
                <a:solidFill>
                  <a:schemeClr val="dk1"/>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6000"/>
              <a:buFont typeface="Bebas Neue" panose="020B0606020202050201"/>
              <a:buNone/>
              <a:defRPr sz="60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IN" altLang="en-GB" sz="4000" dirty="0">
                <a:solidFill>
                  <a:srgbClr val="8C6646"/>
                </a:solidFill>
                <a:latin typeface="Forte" panose="03060902040502070203" charset="0"/>
                <a:cs typeface="Forte" panose="03060902040502070203" charset="0"/>
                <a:sym typeface="+mn-ea"/>
              </a:rPr>
              <a:t>Comparison Table</a:t>
            </a:r>
            <a:endParaRPr lang="en-IN" altLang="en-GB" sz="4000" dirty="0">
              <a:solidFill>
                <a:srgbClr val="8C6646"/>
              </a:solidFill>
              <a:latin typeface="Forte" panose="03060902040502070203" charset="0"/>
              <a:cs typeface="Forte" panose="03060902040502070203" charset="0"/>
            </a:endParaRPr>
          </a:p>
        </p:txBody>
      </p:sp>
      <p:pic>
        <p:nvPicPr>
          <p:cNvPr id="57" name="Google Shape;1186;p61">
            <a:extLst>
              <a:ext uri="{FF2B5EF4-FFF2-40B4-BE49-F238E27FC236}">
                <a16:creationId xmlns:a16="http://schemas.microsoft.com/office/drawing/2014/main" id="{20502B9A-8D33-B7C1-829C-3DD085AD388A}"/>
              </a:ext>
            </a:extLst>
          </p:cNvPr>
          <p:cNvPicPr preferRelativeResize="0"/>
          <p:nvPr/>
        </p:nvPicPr>
        <p:blipFill rotWithShape="1">
          <a:blip r:embed="rId5"/>
          <a:srcRect l="8725" b="16867"/>
          <a:stretch>
            <a:fillRect/>
          </a:stretch>
        </p:blipFill>
        <p:spPr>
          <a:xfrm rot="10029759" flipV="1">
            <a:off x="8222210" y="52799"/>
            <a:ext cx="760012" cy="485738"/>
          </a:xfrm>
          <a:prstGeom prst="rect">
            <a:avLst/>
          </a:prstGeom>
          <a:noFill/>
          <a:ln>
            <a:noFill/>
          </a:ln>
        </p:spPr>
      </p:pic>
      <p:pic>
        <p:nvPicPr>
          <p:cNvPr id="59" name="Google Shape;577;p39">
            <a:extLst>
              <a:ext uri="{FF2B5EF4-FFF2-40B4-BE49-F238E27FC236}">
                <a16:creationId xmlns:a16="http://schemas.microsoft.com/office/drawing/2014/main" id="{B2A1A39E-97D8-FF1E-3F01-19E90BF7E887}"/>
              </a:ext>
            </a:extLst>
          </p:cNvPr>
          <p:cNvPicPr preferRelativeResize="0"/>
          <p:nvPr/>
        </p:nvPicPr>
        <p:blipFill>
          <a:blip r:embed="rId6"/>
          <a:stretch>
            <a:fillRect/>
          </a:stretch>
        </p:blipFill>
        <p:spPr>
          <a:xfrm>
            <a:off x="6996639" y="5150532"/>
            <a:ext cx="74966" cy="61088"/>
          </a:xfrm>
          <a:prstGeom prst="rect">
            <a:avLst/>
          </a:prstGeom>
          <a:noFill/>
          <a:ln>
            <a:noFill/>
          </a:ln>
        </p:spPr>
      </p:pic>
    </p:spTree>
    <p:extLst>
      <p:ext uri="{BB962C8B-B14F-4D97-AF65-F5344CB8AC3E}">
        <p14:creationId xmlns:p14="http://schemas.microsoft.com/office/powerpoint/2010/main" val="426006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0" name="Google Shape;1180;p61"/>
          <p:cNvPicPr preferRelativeResize="0"/>
          <p:nvPr/>
        </p:nvPicPr>
        <p:blipFill rotWithShape="1">
          <a:blip r:embed="rId2"/>
          <a:srcRect r="65313" b="29908"/>
          <a:stretch>
            <a:fillRect/>
          </a:stretch>
        </p:blipFill>
        <p:spPr>
          <a:xfrm>
            <a:off x="8099598" y="2582604"/>
            <a:ext cx="1044402" cy="2560896"/>
          </a:xfrm>
          <a:prstGeom prst="rect">
            <a:avLst/>
          </a:prstGeom>
          <a:noFill/>
          <a:ln>
            <a:noFill/>
          </a:ln>
        </p:spPr>
      </p:pic>
      <p:pic>
        <p:nvPicPr>
          <p:cNvPr id="1182" name="Google Shape;1182;p61"/>
          <p:cNvPicPr preferRelativeResize="0"/>
          <p:nvPr/>
        </p:nvPicPr>
        <p:blipFill rotWithShape="1">
          <a:blip r:embed="rId3"/>
          <a:srcRect l="56228" b="12747"/>
          <a:stretch>
            <a:fillRect/>
          </a:stretch>
        </p:blipFill>
        <p:spPr>
          <a:xfrm rot="10800000">
            <a:off x="8017288" y="15298"/>
            <a:ext cx="1126712" cy="1962178"/>
          </a:xfrm>
          <a:prstGeom prst="rect">
            <a:avLst/>
          </a:prstGeom>
          <a:noFill/>
          <a:ln>
            <a:noFill/>
          </a:ln>
        </p:spPr>
      </p:pic>
      <p:pic>
        <p:nvPicPr>
          <p:cNvPr id="1187" name="Google Shape;1187;p61"/>
          <p:cNvPicPr preferRelativeResize="0"/>
          <p:nvPr/>
        </p:nvPicPr>
        <p:blipFill>
          <a:blip r:embed="rId4"/>
          <a:stretch>
            <a:fillRect/>
          </a:stretch>
        </p:blipFill>
        <p:spPr>
          <a:xfrm>
            <a:off x="-467994" y="2531017"/>
            <a:ext cx="1141094" cy="2180128"/>
          </a:xfrm>
          <a:prstGeom prst="rect">
            <a:avLst/>
          </a:prstGeom>
          <a:noFill/>
          <a:ln>
            <a:noFill/>
          </a:ln>
        </p:spPr>
      </p:pic>
      <p:pic>
        <p:nvPicPr>
          <p:cNvPr id="4" name="Google Shape;1184;p61"/>
          <p:cNvPicPr preferRelativeResize="0"/>
          <p:nvPr/>
        </p:nvPicPr>
        <p:blipFill rotWithShape="1">
          <a:blip r:embed="rId5"/>
          <a:srcRect t="15711"/>
          <a:stretch>
            <a:fillRect/>
          </a:stretch>
        </p:blipFill>
        <p:spPr>
          <a:xfrm>
            <a:off x="-357505" y="-287655"/>
            <a:ext cx="3408680" cy="970280"/>
          </a:xfrm>
          <a:prstGeom prst="rect">
            <a:avLst/>
          </a:prstGeom>
          <a:noFill/>
          <a:ln>
            <a:noFill/>
          </a:ln>
        </p:spPr>
      </p:pic>
      <p:pic>
        <p:nvPicPr>
          <p:cNvPr id="9" name="Google Shape;1186;p61"/>
          <p:cNvPicPr preferRelativeResize="0"/>
          <p:nvPr/>
        </p:nvPicPr>
        <p:blipFill rotWithShape="1">
          <a:blip r:embed="rId6"/>
          <a:srcRect l="8725" b="16867"/>
          <a:stretch>
            <a:fillRect/>
          </a:stretch>
        </p:blipFill>
        <p:spPr>
          <a:xfrm rot="5819833">
            <a:off x="-321544" y="174148"/>
            <a:ext cx="1690128" cy="1080190"/>
          </a:xfrm>
          <a:prstGeom prst="rect">
            <a:avLst/>
          </a:prstGeom>
          <a:noFill/>
          <a:ln>
            <a:noFill/>
          </a:ln>
        </p:spPr>
      </p:pic>
      <p:pic>
        <p:nvPicPr>
          <p:cNvPr id="10" name="Google Shape;1188;p61"/>
          <p:cNvPicPr preferRelativeResize="0"/>
          <p:nvPr/>
        </p:nvPicPr>
        <p:blipFill>
          <a:blip r:embed="rId7"/>
          <a:stretch>
            <a:fillRect/>
          </a:stretch>
        </p:blipFill>
        <p:spPr>
          <a:xfrm rot="4127498">
            <a:off x="-392430" y="4243705"/>
            <a:ext cx="1279525" cy="801370"/>
          </a:xfrm>
          <a:prstGeom prst="rect">
            <a:avLst/>
          </a:prstGeom>
          <a:noFill/>
          <a:ln>
            <a:noFill/>
          </a:ln>
        </p:spPr>
      </p:pic>
      <p:pic>
        <p:nvPicPr>
          <p:cNvPr id="12" name="Picture 3">
            <a:extLst>
              <a:ext uri="{FF2B5EF4-FFF2-40B4-BE49-F238E27FC236}">
                <a16:creationId xmlns:a16="http://schemas.microsoft.com/office/drawing/2014/main" id="{685A7B73-8463-D336-A293-3FBB1547D5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88040">
            <a:off x="2248203" y="-6044"/>
            <a:ext cx="4647594" cy="1261251"/>
          </a:xfrm>
          <a:prstGeom prst="rect">
            <a:avLst/>
          </a:prstGeom>
        </p:spPr>
      </p:pic>
      <p:sp>
        <p:nvSpPr>
          <p:cNvPr id="13" name="Title 3">
            <a:extLst>
              <a:ext uri="{FF2B5EF4-FFF2-40B4-BE49-F238E27FC236}">
                <a16:creationId xmlns:a16="http://schemas.microsoft.com/office/drawing/2014/main" id="{C3A6A6BF-D010-54D1-1579-B792FBF7D1DD}"/>
              </a:ext>
            </a:extLst>
          </p:cNvPr>
          <p:cNvSpPr>
            <a:spLocks noGrp="1"/>
          </p:cNvSpPr>
          <p:nvPr>
            <p:ph type="title"/>
          </p:nvPr>
        </p:nvSpPr>
        <p:spPr>
          <a:xfrm>
            <a:off x="1665171" y="141728"/>
            <a:ext cx="5813658" cy="1015632"/>
          </a:xfrm>
        </p:spPr>
        <p:txBody>
          <a:bodyPr>
            <a:spAutoFit/>
          </a:bodyPr>
          <a:lstStyle/>
          <a:p>
            <a:r>
              <a:rPr lang="en-US" sz="5400" dirty="0">
                <a:solidFill>
                  <a:srgbClr val="8C6646"/>
                </a:solidFill>
                <a:latin typeface="Algerian" panose="04020705040A02060702" charset="0"/>
                <a:cs typeface="Algerian" panose="04020705040A02060702" charset="0"/>
              </a:rPr>
              <a:t>Conclusion</a:t>
            </a:r>
            <a:endParaRPr lang="en-IN" sz="5400" dirty="0">
              <a:solidFill>
                <a:srgbClr val="8C6646"/>
              </a:solidFill>
              <a:latin typeface="Algerian" panose="04020705040A02060702" charset="0"/>
              <a:cs typeface="Algerian" panose="04020705040A02060702" charset="0"/>
            </a:endParaRPr>
          </a:p>
        </p:txBody>
      </p:sp>
      <p:sp>
        <p:nvSpPr>
          <p:cNvPr id="14" name="Text Placeholder 4">
            <a:extLst>
              <a:ext uri="{FF2B5EF4-FFF2-40B4-BE49-F238E27FC236}">
                <a16:creationId xmlns:a16="http://schemas.microsoft.com/office/drawing/2014/main" id="{E893B1C9-6348-16B5-3B51-46BB56ABE786}"/>
              </a:ext>
            </a:extLst>
          </p:cNvPr>
          <p:cNvSpPr>
            <a:spLocks noGrp="1"/>
          </p:cNvSpPr>
          <p:nvPr>
            <p:ph type="body" idx="1"/>
          </p:nvPr>
        </p:nvSpPr>
        <p:spPr>
          <a:xfrm>
            <a:off x="772429" y="1181350"/>
            <a:ext cx="7483642" cy="3262401"/>
          </a:xfrm>
          <a:noFill/>
        </p:spPr>
        <p:txBody>
          <a:bodyPr>
            <a:spAutoFit/>
          </a:bodyPr>
          <a:lstStyle/>
          <a:p>
            <a:pPr marL="152400" indent="0" algn="just">
              <a:buNone/>
            </a:pPr>
            <a:r>
              <a:rPr lang="en-US" sz="2000" dirty="0">
                <a:solidFill>
                  <a:srgbClr val="000000"/>
                </a:solidFill>
                <a:latin typeface="Times New Roman" panose="02020603050405020304" pitchFamily="18" charset="0"/>
                <a:cs typeface="Times New Roman" panose="02020603050405020304" pitchFamily="18" charset="0"/>
              </a:rPr>
              <a:t>	The "Animal Detection in Crop Fields" project aimed to develop a user-friendly, fast, and cost-effective software that detects wild animals entering farms or crop fields and drives them away using an alarm system. We were able to successfully train the model to achieve an accuracy of 96%. The proposed system will monitor the entire farm through a camera that records the surroundings and plays appropriate sounds when animals are detected to drive them away from the field. The system is economical, time-saving, and supports farmers in protecting their crops from damage caused by animals while ensuring the safety of both human and animal. </a:t>
            </a:r>
            <a:endParaRPr lang="en-IN" sz="2000" dirty="0">
              <a:solidFill>
                <a:srgbClr val="000000"/>
              </a:solidFill>
              <a:latin typeface="Times New Roman" panose="02020603050405020304" pitchFamily="18" charset="0"/>
              <a:cs typeface="Times New Roman" panose="02020603050405020304" pitchFamily="18" charset="0"/>
            </a:endParaRPr>
          </a:p>
        </p:txBody>
      </p:sp>
      <p:pic>
        <p:nvPicPr>
          <p:cNvPr id="15" name="Google Shape;577;p39">
            <a:extLst>
              <a:ext uri="{FF2B5EF4-FFF2-40B4-BE49-F238E27FC236}">
                <a16:creationId xmlns:a16="http://schemas.microsoft.com/office/drawing/2014/main" id="{854E38C9-E386-030F-D77D-D7A5013AFA2D}"/>
              </a:ext>
            </a:extLst>
          </p:cNvPr>
          <p:cNvPicPr preferRelativeResize="0"/>
          <p:nvPr/>
        </p:nvPicPr>
        <p:blipFill>
          <a:blip r:embed="rId10"/>
          <a:stretch>
            <a:fillRect/>
          </a:stretch>
        </p:blipFill>
        <p:spPr>
          <a:xfrm>
            <a:off x="6767710" y="4233234"/>
            <a:ext cx="1117056" cy="91026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
                                  </p:iterate>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1012" name="Google Shape;1012;p56"/>
          <p:cNvSpPr/>
          <p:nvPr/>
        </p:nvSpPr>
        <p:spPr>
          <a:xfrm>
            <a:off x="8279888" y="-365125"/>
            <a:ext cx="1337691" cy="1568959"/>
          </a:xfrm>
          <a:custGeom>
            <a:avLst/>
            <a:gdLst/>
            <a:ahLst/>
            <a:cxnLst/>
            <a:rect l="l" t="t" r="r" b="b"/>
            <a:pathLst>
              <a:path w="22055" h="25868" extrusionOk="0">
                <a:moveTo>
                  <a:pt x="1882" y="0"/>
                </a:moveTo>
                <a:cubicBezTo>
                  <a:pt x="1480" y="9"/>
                  <a:pt x="1130" y="86"/>
                  <a:pt x="736" y="94"/>
                </a:cubicBezTo>
                <a:cubicBezTo>
                  <a:pt x="0" y="5937"/>
                  <a:pt x="651" y="11943"/>
                  <a:pt x="2618" y="17486"/>
                </a:cubicBezTo>
                <a:cubicBezTo>
                  <a:pt x="2892" y="18291"/>
                  <a:pt x="3208" y="19078"/>
                  <a:pt x="3593" y="19830"/>
                </a:cubicBezTo>
                <a:cubicBezTo>
                  <a:pt x="4552" y="21738"/>
                  <a:pt x="5963" y="23432"/>
                  <a:pt x="7674" y="24715"/>
                </a:cubicBezTo>
                <a:cubicBezTo>
                  <a:pt x="8119" y="25057"/>
                  <a:pt x="8607" y="25365"/>
                  <a:pt x="9128" y="25571"/>
                </a:cubicBezTo>
                <a:cubicBezTo>
                  <a:pt x="9643" y="25774"/>
                  <a:pt x="10185" y="25867"/>
                  <a:pt x="10731" y="25867"/>
                </a:cubicBezTo>
                <a:cubicBezTo>
                  <a:pt x="11956" y="25867"/>
                  <a:pt x="13202" y="25398"/>
                  <a:pt x="14201" y="24647"/>
                </a:cubicBezTo>
                <a:cubicBezTo>
                  <a:pt x="15630" y="23577"/>
                  <a:pt x="16622" y="22003"/>
                  <a:pt x="17427" y="20412"/>
                </a:cubicBezTo>
                <a:cubicBezTo>
                  <a:pt x="20412" y="14501"/>
                  <a:pt x="21319" y="7777"/>
                  <a:pt x="22021" y="1189"/>
                </a:cubicBezTo>
                <a:cubicBezTo>
                  <a:pt x="22046" y="1001"/>
                  <a:pt x="22055" y="787"/>
                  <a:pt x="21935" y="651"/>
                </a:cubicBezTo>
                <a:cubicBezTo>
                  <a:pt x="21832" y="531"/>
                  <a:pt x="21661" y="505"/>
                  <a:pt x="21499" y="471"/>
                </a:cubicBezTo>
                <a:cubicBezTo>
                  <a:pt x="21485" y="470"/>
                  <a:pt x="21471" y="469"/>
                  <a:pt x="21457" y="469"/>
                </a:cubicBezTo>
                <a:cubicBezTo>
                  <a:pt x="21147" y="469"/>
                  <a:pt x="20901" y="800"/>
                  <a:pt x="20608" y="800"/>
                </a:cubicBezTo>
                <a:cubicBezTo>
                  <a:pt x="20588" y="800"/>
                  <a:pt x="20569" y="799"/>
                  <a:pt x="20549" y="796"/>
                </a:cubicBezTo>
                <a:cubicBezTo>
                  <a:pt x="20130" y="5724"/>
                  <a:pt x="19702" y="10702"/>
                  <a:pt x="18265" y="15442"/>
                </a:cubicBezTo>
                <a:cubicBezTo>
                  <a:pt x="17418" y="18222"/>
                  <a:pt x="16126" y="21037"/>
                  <a:pt x="13748" y="22713"/>
                </a:cubicBezTo>
                <a:cubicBezTo>
                  <a:pt x="12909" y="23310"/>
                  <a:pt x="11929" y="23749"/>
                  <a:pt x="10898" y="23749"/>
                </a:cubicBezTo>
                <a:cubicBezTo>
                  <a:pt x="10879" y="23749"/>
                  <a:pt x="10859" y="23749"/>
                  <a:pt x="10839" y="23749"/>
                </a:cubicBezTo>
                <a:cubicBezTo>
                  <a:pt x="9282" y="23740"/>
                  <a:pt x="7897" y="22722"/>
                  <a:pt x="6853" y="21567"/>
                </a:cubicBezTo>
                <a:cubicBezTo>
                  <a:pt x="3867" y="18256"/>
                  <a:pt x="2849" y="13645"/>
                  <a:pt x="2276" y="9231"/>
                </a:cubicBezTo>
                <a:cubicBezTo>
                  <a:pt x="1882" y="6168"/>
                  <a:pt x="1643" y="308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3" name="Google Shape;1013;p56"/>
          <p:cNvPicPr preferRelativeResize="0"/>
          <p:nvPr/>
        </p:nvPicPr>
        <p:blipFill>
          <a:blip r:embed="rId3">
            <a:alphaModFix/>
          </a:blip>
          <a:stretch>
            <a:fillRect/>
          </a:stretch>
        </p:blipFill>
        <p:spPr>
          <a:xfrm rot="-2986077">
            <a:off x="8011063" y="-253850"/>
            <a:ext cx="552446" cy="1027251"/>
          </a:xfrm>
          <a:prstGeom prst="rect">
            <a:avLst/>
          </a:prstGeom>
          <a:noFill/>
          <a:ln>
            <a:noFill/>
          </a:ln>
        </p:spPr>
      </p:pic>
      <p:pic>
        <p:nvPicPr>
          <p:cNvPr id="1014" name="Google Shape;1014;p56"/>
          <p:cNvPicPr preferRelativeResize="0"/>
          <p:nvPr/>
        </p:nvPicPr>
        <p:blipFill>
          <a:blip r:embed="rId4">
            <a:alphaModFix/>
          </a:blip>
          <a:stretch>
            <a:fillRect/>
          </a:stretch>
        </p:blipFill>
        <p:spPr>
          <a:xfrm rot="-1949684">
            <a:off x="8309913" y="-528063"/>
            <a:ext cx="756979" cy="1171175"/>
          </a:xfrm>
          <a:prstGeom prst="rect">
            <a:avLst/>
          </a:prstGeom>
          <a:noFill/>
          <a:ln>
            <a:noFill/>
          </a:ln>
        </p:spPr>
      </p:pic>
      <p:pic>
        <p:nvPicPr>
          <p:cNvPr id="1015" name="Google Shape;1015;p56"/>
          <p:cNvPicPr preferRelativeResize="0"/>
          <p:nvPr/>
        </p:nvPicPr>
        <p:blipFill>
          <a:blip r:embed="rId5">
            <a:alphaModFix/>
          </a:blip>
          <a:stretch>
            <a:fillRect/>
          </a:stretch>
        </p:blipFill>
        <p:spPr>
          <a:xfrm rot="21261122">
            <a:off x="8454225" y="3965273"/>
            <a:ext cx="359096" cy="921896"/>
          </a:xfrm>
          <a:prstGeom prst="rect">
            <a:avLst/>
          </a:prstGeom>
          <a:noFill/>
          <a:ln>
            <a:noFill/>
          </a:ln>
        </p:spPr>
      </p:pic>
      <p:pic>
        <p:nvPicPr>
          <p:cNvPr id="1016" name="Google Shape;1016;p56"/>
          <p:cNvPicPr preferRelativeResize="0"/>
          <p:nvPr/>
        </p:nvPicPr>
        <p:blipFill>
          <a:blip r:embed="rId6">
            <a:alphaModFix/>
          </a:blip>
          <a:stretch>
            <a:fillRect/>
          </a:stretch>
        </p:blipFill>
        <p:spPr>
          <a:xfrm>
            <a:off x="8382941" y="4272479"/>
            <a:ext cx="949746" cy="1051410"/>
          </a:xfrm>
          <a:prstGeom prst="rect">
            <a:avLst/>
          </a:prstGeom>
          <a:noFill/>
          <a:ln>
            <a:noFill/>
          </a:ln>
        </p:spPr>
      </p:pic>
      <p:pic>
        <p:nvPicPr>
          <p:cNvPr id="1017" name="Google Shape;1017;p56"/>
          <p:cNvPicPr preferRelativeResize="0"/>
          <p:nvPr/>
        </p:nvPicPr>
        <p:blipFill rotWithShape="1">
          <a:blip r:embed="rId7">
            <a:alphaModFix/>
          </a:blip>
          <a:srcRect l="67171" t="-2867" b="12410"/>
          <a:stretch/>
        </p:blipFill>
        <p:spPr>
          <a:xfrm>
            <a:off x="0" y="2282500"/>
            <a:ext cx="859420" cy="2861000"/>
          </a:xfrm>
          <a:prstGeom prst="rect">
            <a:avLst/>
          </a:prstGeom>
          <a:noFill/>
          <a:ln>
            <a:noFill/>
          </a:ln>
        </p:spPr>
      </p:pic>
      <p:pic>
        <p:nvPicPr>
          <p:cNvPr id="4" name="Picture 3">
            <a:extLst>
              <a:ext uri="{FF2B5EF4-FFF2-40B4-BE49-F238E27FC236}">
                <a16:creationId xmlns:a16="http://schemas.microsoft.com/office/drawing/2014/main" id="{D70A192D-0B99-52D1-BF3B-F5C421E41D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88040">
            <a:off x="2107509" y="-6044"/>
            <a:ext cx="4928982" cy="1261251"/>
          </a:xfrm>
          <a:prstGeom prst="rect">
            <a:avLst/>
          </a:prstGeom>
        </p:spPr>
      </p:pic>
      <p:sp>
        <p:nvSpPr>
          <p:cNvPr id="5" name="Title 3">
            <a:extLst>
              <a:ext uri="{FF2B5EF4-FFF2-40B4-BE49-F238E27FC236}">
                <a16:creationId xmlns:a16="http://schemas.microsoft.com/office/drawing/2014/main" id="{A156F76C-1AAB-A34F-B5DE-D275A6EA14A6}"/>
              </a:ext>
            </a:extLst>
          </p:cNvPr>
          <p:cNvSpPr>
            <a:spLocks noGrp="1"/>
          </p:cNvSpPr>
          <p:nvPr>
            <p:ph type="title"/>
          </p:nvPr>
        </p:nvSpPr>
        <p:spPr>
          <a:xfrm>
            <a:off x="1665171" y="141728"/>
            <a:ext cx="5813658" cy="1015632"/>
          </a:xfrm>
        </p:spPr>
        <p:txBody>
          <a:bodyPr>
            <a:spAutoFit/>
          </a:bodyPr>
          <a:lstStyle/>
          <a:p>
            <a:r>
              <a:rPr lang="en-US" sz="5400" dirty="0">
                <a:solidFill>
                  <a:srgbClr val="8C6646"/>
                </a:solidFill>
                <a:latin typeface="Algerian" panose="04020705040A02060702" charset="0"/>
                <a:cs typeface="Algerian" panose="04020705040A02060702" charset="0"/>
              </a:rPr>
              <a:t>REFERENCES</a:t>
            </a:r>
            <a:endParaRPr lang="en-IN" sz="5400" dirty="0">
              <a:solidFill>
                <a:srgbClr val="8C6646"/>
              </a:solidFill>
              <a:latin typeface="Algerian" panose="04020705040A02060702" charset="0"/>
              <a:cs typeface="Algerian" panose="04020705040A02060702" charset="0"/>
            </a:endParaRPr>
          </a:p>
        </p:txBody>
      </p:sp>
      <p:sp>
        <p:nvSpPr>
          <p:cNvPr id="6" name="Text Placeholder 4">
            <a:extLst>
              <a:ext uri="{FF2B5EF4-FFF2-40B4-BE49-F238E27FC236}">
                <a16:creationId xmlns:a16="http://schemas.microsoft.com/office/drawing/2014/main" id="{094A6D10-09DE-6378-A320-AC53A8F8B1E2}"/>
              </a:ext>
            </a:extLst>
          </p:cNvPr>
          <p:cNvSpPr txBox="1">
            <a:spLocks/>
          </p:cNvSpPr>
          <p:nvPr/>
        </p:nvSpPr>
        <p:spPr>
          <a:xfrm>
            <a:off x="618769" y="1409950"/>
            <a:ext cx="7790962" cy="3046988"/>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4381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Christine Dewi, Rung-Ching Chen, Yan-Ting Liu, </a:t>
            </a:r>
            <a:r>
              <a:rPr lang="en-US" sz="1600" dirty="0" err="1">
                <a:latin typeface="Times New Roman" panose="02020603050405020304" pitchFamily="18" charset="0"/>
                <a:cs typeface="Times New Roman" panose="02020603050405020304" pitchFamily="18" charset="0"/>
              </a:rPr>
              <a:t>Xiaoyi</a:t>
            </a:r>
            <a:r>
              <a:rPr lang="en-US" sz="1600" dirty="0">
                <a:latin typeface="Times New Roman" panose="02020603050405020304" pitchFamily="18" charset="0"/>
                <a:cs typeface="Times New Roman" panose="02020603050405020304" pitchFamily="18" charset="0"/>
              </a:rPr>
              <a:t> Jiang, </a:t>
            </a:r>
            <a:r>
              <a:rPr lang="en-US" sz="1600" dirty="0" err="1">
                <a:latin typeface="Times New Roman" panose="02020603050405020304" pitchFamily="18" charset="0"/>
                <a:cs typeface="Times New Roman" panose="02020603050405020304" pitchFamily="18" charset="0"/>
              </a:rPr>
              <a:t>Kristoko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Dwi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Hartomo</a:t>
            </a:r>
            <a:r>
              <a:rPr lang="en-US" sz="1600" dirty="0">
                <a:latin typeface="Times New Roman" panose="02020603050405020304" pitchFamily="18" charset="0"/>
                <a:cs typeface="Times New Roman" panose="02020603050405020304" pitchFamily="18" charset="0"/>
              </a:rPr>
              <a:t> , “Yolo v4 for Advanced Traffic Sign Recognition With Synthetic Training Data Generated by various GAN”. https://ieeexplore.ieee.org/document/9471877 </a:t>
            </a:r>
          </a:p>
          <a:p>
            <a:pPr marL="4381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DR. R.S. </a:t>
            </a:r>
            <a:r>
              <a:rPr lang="en-US" sz="1600" dirty="0" err="1">
                <a:latin typeface="Times New Roman" panose="02020603050405020304" pitchFamily="18" charset="0"/>
                <a:cs typeface="Times New Roman" panose="02020603050405020304" pitchFamily="18" charset="0"/>
              </a:rPr>
              <a:t>Sabeenian</a:t>
            </a:r>
            <a:r>
              <a:rPr lang="en-US" sz="1600" dirty="0">
                <a:latin typeface="Times New Roman" panose="02020603050405020304" pitchFamily="18" charset="0"/>
                <a:cs typeface="Times New Roman" panose="02020603050405020304" pitchFamily="18" charset="0"/>
              </a:rPr>
              <a:t>,  N. </a:t>
            </a:r>
            <a:r>
              <a:rPr lang="en-US" sz="1600" dirty="0" err="1">
                <a:latin typeface="Times New Roman" panose="02020603050405020304" pitchFamily="18" charset="0"/>
                <a:cs typeface="Times New Roman" panose="02020603050405020304" pitchFamily="18" charset="0"/>
              </a:rPr>
              <a:t>Deivanai</a:t>
            </a:r>
            <a:r>
              <a:rPr lang="en-US" sz="1600" dirty="0">
                <a:latin typeface="Times New Roman" panose="02020603050405020304" pitchFamily="18" charset="0"/>
                <a:cs typeface="Times New Roman" panose="02020603050405020304" pitchFamily="18" charset="0"/>
              </a:rPr>
              <a:t>,  B. Mythili, “Wild Animal Intrusion Detection using Deep Learning Techniques”.</a:t>
            </a:r>
          </a:p>
          <a:p>
            <a:pPr marL="152400" algn="just"/>
            <a:r>
              <a:rPr lang="en-US" sz="1600" dirty="0">
                <a:latin typeface="Times New Roman" panose="02020603050405020304" pitchFamily="18" charset="0"/>
                <a:cs typeface="Times New Roman" panose="02020603050405020304" pitchFamily="18" charset="0"/>
              </a:rPr>
              <a:t>      https://www.researchgate.net/publication/344387269</a:t>
            </a:r>
          </a:p>
          <a:p>
            <a:pPr marL="4381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Devsmit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Ranparia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Gunjeet</a:t>
            </a:r>
            <a:r>
              <a:rPr lang="en-US" sz="1600" dirty="0">
                <a:latin typeface="Times New Roman" panose="02020603050405020304" pitchFamily="18" charset="0"/>
                <a:cs typeface="Times New Roman" panose="02020603050405020304" pitchFamily="18" charset="0"/>
              </a:rPr>
              <a:t> Singh, Anmol Rattan, Dr. Harpreet Singh, Dr. Nitin </a:t>
            </a:r>
            <a:r>
              <a:rPr lang="en-US" sz="1600" dirty="0" err="1">
                <a:latin typeface="Times New Roman" panose="02020603050405020304" pitchFamily="18" charset="0"/>
                <a:cs typeface="Times New Roman" panose="02020603050405020304" pitchFamily="18" charset="0"/>
              </a:rPr>
              <a:t>Auluck</a:t>
            </a:r>
            <a:r>
              <a:rPr lang="en-US" sz="1600" dirty="0">
                <a:latin typeface="Times New Roman" panose="02020603050405020304" pitchFamily="18" charset="0"/>
                <a:cs typeface="Times New Roman" panose="02020603050405020304" pitchFamily="18" charset="0"/>
              </a:rPr>
              <a:t> , “Machine Learning-based Acoustic Repellent System for Protecting Crops Against Wild Animal Attacks”. https://ieeexplore.ieee.org/abstract/document/9342713 </a:t>
            </a:r>
          </a:p>
          <a:p>
            <a:pPr marL="4381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Yu Ma, Yan Liang, Wan Ying Zhang, Shi Yan , “SAR Target Recognition Based on Transfer Learning and Data Augmentation with LSGANs”.</a:t>
            </a:r>
          </a:p>
          <a:p>
            <a:pPr marL="152400" algn="just"/>
            <a:r>
              <a:rPr lang="en-US" sz="1600" dirty="0">
                <a:latin typeface="Times New Roman" panose="02020603050405020304" pitchFamily="18" charset="0"/>
                <a:cs typeface="Times New Roman" panose="02020603050405020304" pitchFamily="18" charset="0"/>
              </a:rPr>
              <a:t>      https://ieeexplore.ieee.org/document/8996717 </a:t>
            </a:r>
          </a:p>
        </p:txBody>
      </p:sp>
      <p:pic>
        <p:nvPicPr>
          <p:cNvPr id="2" name="Picture 5">
            <a:extLst>
              <a:ext uri="{FF2B5EF4-FFF2-40B4-BE49-F238E27FC236}">
                <a16:creationId xmlns:a16="http://schemas.microsoft.com/office/drawing/2014/main" id="{E4F78415-C552-AB25-F6EE-A6A4D4898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1009061" flipH="1">
            <a:off x="317616" y="53559"/>
            <a:ext cx="1280269" cy="10258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
                                  </p:iterate>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par>
                          <p:cTn id="11" fill="hold">
                            <p:stCondLst>
                              <p:cond delay="2531"/>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par>
                          <p:cTn id="14" fill="hold">
                            <p:stCondLst>
                              <p:cond delay="3482"/>
                            </p:stCondLst>
                            <p:childTnLst>
                              <p:par>
                                <p:cTn id="15" presetID="1" presetClass="entr" presetSubtype="0" fill="hold" grpId="0" nodeType="afterEffect">
                                  <p:stCondLst>
                                    <p:cond delay="0"/>
                                  </p:stCondLst>
                                  <p:iterate type="lt">
                                    <p:tmAbs val="10"/>
                                  </p:iterate>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par>
                          <p:cTn id="17" fill="hold">
                            <p:stCondLst>
                              <p:cond delay="3973"/>
                            </p:stCondLst>
                            <p:childTnLst>
                              <p:par>
                                <p:cTn id="18" presetID="1" presetClass="entr" presetSubtype="0" fill="hold" grpId="0" nodeType="afterEffect">
                                  <p:stCondLst>
                                    <p:cond delay="0"/>
                                  </p:stCondLst>
                                  <p:iterate type="lt">
                                    <p:tmAbs val="10"/>
                                  </p:iterate>
                                  <p:childTnLst>
                                    <p:set>
                                      <p:cBhvr>
                                        <p:cTn id="19" dur="1" fill="hold">
                                          <p:stCondLst>
                                            <p:cond delay="0"/>
                                          </p:stCondLst>
                                        </p:cTn>
                                        <p:tgtEl>
                                          <p:spTgt spid="6">
                                            <p:txEl>
                                              <p:pRg st="3" end="3"/>
                                            </p:txEl>
                                          </p:spTgt>
                                        </p:tgtEl>
                                        <p:attrNameLst>
                                          <p:attrName>style.visibility</p:attrName>
                                        </p:attrNameLst>
                                      </p:cBhvr>
                                      <p:to>
                                        <p:strVal val="visible"/>
                                      </p:to>
                                    </p:set>
                                  </p:childTnLst>
                                </p:cTn>
                              </p:par>
                            </p:childTnLst>
                          </p:cTn>
                        </p:par>
                        <p:par>
                          <p:cTn id="20" fill="hold">
                            <p:stCondLst>
                              <p:cond delay="6114"/>
                            </p:stCondLst>
                            <p:childTnLst>
                              <p:par>
                                <p:cTn id="21" presetID="1" presetClass="entr" presetSubtype="0" fill="hold" grpId="0" nodeType="afterEffect">
                                  <p:stCondLst>
                                    <p:cond delay="0"/>
                                  </p:stCondLst>
                                  <p:iterate type="lt">
                                    <p:tmAbs val="10"/>
                                  </p:iterate>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par>
                          <p:cTn id="23" fill="hold">
                            <p:stCondLst>
                              <p:cond delay="7195"/>
                            </p:stCondLst>
                            <p:childTnLst>
                              <p:par>
                                <p:cTn id="24" presetID="1" presetClass="entr" presetSubtype="0" fill="hold" grpId="0" nodeType="afterEffect">
                                  <p:stCondLst>
                                    <p:cond delay="0"/>
                                  </p:stCondLst>
                                  <p:iterate type="lt">
                                    <p:tmAbs val="10"/>
                                  </p:iterate>
                                  <p:childTnLst>
                                    <p:set>
                                      <p:cBhvr>
                                        <p:cTn id="25"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1012" name="Google Shape;1012;p56"/>
          <p:cNvSpPr/>
          <p:nvPr/>
        </p:nvSpPr>
        <p:spPr>
          <a:xfrm>
            <a:off x="8279888" y="-365125"/>
            <a:ext cx="1337691" cy="1568959"/>
          </a:xfrm>
          <a:custGeom>
            <a:avLst/>
            <a:gdLst/>
            <a:ahLst/>
            <a:cxnLst/>
            <a:rect l="l" t="t" r="r" b="b"/>
            <a:pathLst>
              <a:path w="22055" h="25868" extrusionOk="0">
                <a:moveTo>
                  <a:pt x="1882" y="0"/>
                </a:moveTo>
                <a:cubicBezTo>
                  <a:pt x="1480" y="9"/>
                  <a:pt x="1130" y="86"/>
                  <a:pt x="736" y="94"/>
                </a:cubicBezTo>
                <a:cubicBezTo>
                  <a:pt x="0" y="5937"/>
                  <a:pt x="651" y="11943"/>
                  <a:pt x="2618" y="17486"/>
                </a:cubicBezTo>
                <a:cubicBezTo>
                  <a:pt x="2892" y="18291"/>
                  <a:pt x="3208" y="19078"/>
                  <a:pt x="3593" y="19830"/>
                </a:cubicBezTo>
                <a:cubicBezTo>
                  <a:pt x="4552" y="21738"/>
                  <a:pt x="5963" y="23432"/>
                  <a:pt x="7674" y="24715"/>
                </a:cubicBezTo>
                <a:cubicBezTo>
                  <a:pt x="8119" y="25057"/>
                  <a:pt x="8607" y="25365"/>
                  <a:pt x="9128" y="25571"/>
                </a:cubicBezTo>
                <a:cubicBezTo>
                  <a:pt x="9643" y="25774"/>
                  <a:pt x="10185" y="25867"/>
                  <a:pt x="10731" y="25867"/>
                </a:cubicBezTo>
                <a:cubicBezTo>
                  <a:pt x="11956" y="25867"/>
                  <a:pt x="13202" y="25398"/>
                  <a:pt x="14201" y="24647"/>
                </a:cubicBezTo>
                <a:cubicBezTo>
                  <a:pt x="15630" y="23577"/>
                  <a:pt x="16622" y="22003"/>
                  <a:pt x="17427" y="20412"/>
                </a:cubicBezTo>
                <a:cubicBezTo>
                  <a:pt x="20412" y="14501"/>
                  <a:pt x="21319" y="7777"/>
                  <a:pt x="22021" y="1189"/>
                </a:cubicBezTo>
                <a:cubicBezTo>
                  <a:pt x="22046" y="1001"/>
                  <a:pt x="22055" y="787"/>
                  <a:pt x="21935" y="651"/>
                </a:cubicBezTo>
                <a:cubicBezTo>
                  <a:pt x="21832" y="531"/>
                  <a:pt x="21661" y="505"/>
                  <a:pt x="21499" y="471"/>
                </a:cubicBezTo>
                <a:cubicBezTo>
                  <a:pt x="21485" y="470"/>
                  <a:pt x="21471" y="469"/>
                  <a:pt x="21457" y="469"/>
                </a:cubicBezTo>
                <a:cubicBezTo>
                  <a:pt x="21147" y="469"/>
                  <a:pt x="20901" y="800"/>
                  <a:pt x="20608" y="800"/>
                </a:cubicBezTo>
                <a:cubicBezTo>
                  <a:pt x="20588" y="800"/>
                  <a:pt x="20569" y="799"/>
                  <a:pt x="20549" y="796"/>
                </a:cubicBezTo>
                <a:cubicBezTo>
                  <a:pt x="20130" y="5724"/>
                  <a:pt x="19702" y="10702"/>
                  <a:pt x="18265" y="15442"/>
                </a:cubicBezTo>
                <a:cubicBezTo>
                  <a:pt x="17418" y="18222"/>
                  <a:pt x="16126" y="21037"/>
                  <a:pt x="13748" y="22713"/>
                </a:cubicBezTo>
                <a:cubicBezTo>
                  <a:pt x="12909" y="23310"/>
                  <a:pt x="11929" y="23749"/>
                  <a:pt x="10898" y="23749"/>
                </a:cubicBezTo>
                <a:cubicBezTo>
                  <a:pt x="10879" y="23749"/>
                  <a:pt x="10859" y="23749"/>
                  <a:pt x="10839" y="23749"/>
                </a:cubicBezTo>
                <a:cubicBezTo>
                  <a:pt x="9282" y="23740"/>
                  <a:pt x="7897" y="22722"/>
                  <a:pt x="6853" y="21567"/>
                </a:cubicBezTo>
                <a:cubicBezTo>
                  <a:pt x="3867" y="18256"/>
                  <a:pt x="2849" y="13645"/>
                  <a:pt x="2276" y="9231"/>
                </a:cubicBezTo>
                <a:cubicBezTo>
                  <a:pt x="1882" y="6168"/>
                  <a:pt x="1643" y="308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3" name="Google Shape;1013;p56"/>
          <p:cNvPicPr preferRelativeResize="0"/>
          <p:nvPr/>
        </p:nvPicPr>
        <p:blipFill>
          <a:blip r:embed="rId3">
            <a:alphaModFix/>
          </a:blip>
          <a:stretch>
            <a:fillRect/>
          </a:stretch>
        </p:blipFill>
        <p:spPr>
          <a:xfrm rot="-2986077">
            <a:off x="8011063" y="-253850"/>
            <a:ext cx="552446" cy="1027251"/>
          </a:xfrm>
          <a:prstGeom prst="rect">
            <a:avLst/>
          </a:prstGeom>
          <a:noFill/>
          <a:ln>
            <a:noFill/>
          </a:ln>
        </p:spPr>
      </p:pic>
      <p:pic>
        <p:nvPicPr>
          <p:cNvPr id="1014" name="Google Shape;1014;p56"/>
          <p:cNvPicPr preferRelativeResize="0"/>
          <p:nvPr/>
        </p:nvPicPr>
        <p:blipFill>
          <a:blip r:embed="rId4">
            <a:alphaModFix/>
          </a:blip>
          <a:stretch>
            <a:fillRect/>
          </a:stretch>
        </p:blipFill>
        <p:spPr>
          <a:xfrm rot="-1949684">
            <a:off x="8309913" y="-528063"/>
            <a:ext cx="756979" cy="1171175"/>
          </a:xfrm>
          <a:prstGeom prst="rect">
            <a:avLst/>
          </a:prstGeom>
          <a:noFill/>
          <a:ln>
            <a:noFill/>
          </a:ln>
        </p:spPr>
      </p:pic>
      <p:pic>
        <p:nvPicPr>
          <p:cNvPr id="1015" name="Google Shape;1015;p56"/>
          <p:cNvPicPr preferRelativeResize="0"/>
          <p:nvPr/>
        </p:nvPicPr>
        <p:blipFill>
          <a:blip r:embed="rId5">
            <a:alphaModFix/>
          </a:blip>
          <a:stretch>
            <a:fillRect/>
          </a:stretch>
        </p:blipFill>
        <p:spPr>
          <a:xfrm rot="21261122">
            <a:off x="8454225" y="3965273"/>
            <a:ext cx="359096" cy="921896"/>
          </a:xfrm>
          <a:prstGeom prst="rect">
            <a:avLst/>
          </a:prstGeom>
          <a:noFill/>
          <a:ln>
            <a:noFill/>
          </a:ln>
        </p:spPr>
      </p:pic>
      <p:pic>
        <p:nvPicPr>
          <p:cNvPr id="1016" name="Google Shape;1016;p56"/>
          <p:cNvPicPr preferRelativeResize="0"/>
          <p:nvPr/>
        </p:nvPicPr>
        <p:blipFill>
          <a:blip r:embed="rId6">
            <a:alphaModFix/>
          </a:blip>
          <a:stretch>
            <a:fillRect/>
          </a:stretch>
        </p:blipFill>
        <p:spPr>
          <a:xfrm>
            <a:off x="8382941" y="4272479"/>
            <a:ext cx="949746" cy="1051410"/>
          </a:xfrm>
          <a:prstGeom prst="rect">
            <a:avLst/>
          </a:prstGeom>
          <a:noFill/>
          <a:ln>
            <a:noFill/>
          </a:ln>
        </p:spPr>
      </p:pic>
      <p:pic>
        <p:nvPicPr>
          <p:cNvPr id="1017" name="Google Shape;1017;p56"/>
          <p:cNvPicPr preferRelativeResize="0"/>
          <p:nvPr/>
        </p:nvPicPr>
        <p:blipFill rotWithShape="1">
          <a:blip r:embed="rId7">
            <a:alphaModFix/>
          </a:blip>
          <a:srcRect l="67171" t="-2867" b="12410"/>
          <a:stretch/>
        </p:blipFill>
        <p:spPr>
          <a:xfrm>
            <a:off x="0" y="2282500"/>
            <a:ext cx="859420" cy="2861000"/>
          </a:xfrm>
          <a:prstGeom prst="rect">
            <a:avLst/>
          </a:prstGeom>
          <a:noFill/>
          <a:ln>
            <a:noFill/>
          </a:ln>
        </p:spPr>
      </p:pic>
      <p:pic>
        <p:nvPicPr>
          <p:cNvPr id="4" name="Picture 3">
            <a:extLst>
              <a:ext uri="{FF2B5EF4-FFF2-40B4-BE49-F238E27FC236}">
                <a16:creationId xmlns:a16="http://schemas.microsoft.com/office/drawing/2014/main" id="{D70A192D-0B99-52D1-BF3B-F5C421E41D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88040">
            <a:off x="2107509" y="-6044"/>
            <a:ext cx="4928982" cy="1261251"/>
          </a:xfrm>
          <a:prstGeom prst="rect">
            <a:avLst/>
          </a:prstGeom>
        </p:spPr>
      </p:pic>
      <p:sp>
        <p:nvSpPr>
          <p:cNvPr id="5" name="Title 3">
            <a:extLst>
              <a:ext uri="{FF2B5EF4-FFF2-40B4-BE49-F238E27FC236}">
                <a16:creationId xmlns:a16="http://schemas.microsoft.com/office/drawing/2014/main" id="{A156F76C-1AAB-A34F-B5DE-D275A6EA14A6}"/>
              </a:ext>
            </a:extLst>
          </p:cNvPr>
          <p:cNvSpPr>
            <a:spLocks noGrp="1"/>
          </p:cNvSpPr>
          <p:nvPr>
            <p:ph type="title"/>
          </p:nvPr>
        </p:nvSpPr>
        <p:spPr>
          <a:xfrm>
            <a:off x="1665171" y="141728"/>
            <a:ext cx="5813658" cy="1015632"/>
          </a:xfrm>
        </p:spPr>
        <p:txBody>
          <a:bodyPr>
            <a:spAutoFit/>
          </a:bodyPr>
          <a:lstStyle/>
          <a:p>
            <a:r>
              <a:rPr lang="en-US" sz="5400" dirty="0">
                <a:solidFill>
                  <a:srgbClr val="8C6646"/>
                </a:solidFill>
                <a:latin typeface="Algerian" panose="04020705040A02060702" charset="0"/>
                <a:cs typeface="Algerian" panose="04020705040A02060702" charset="0"/>
              </a:rPr>
              <a:t>REFERENCES</a:t>
            </a:r>
            <a:endParaRPr lang="en-IN" sz="5400" dirty="0">
              <a:solidFill>
                <a:srgbClr val="8C6646"/>
              </a:solidFill>
              <a:latin typeface="Algerian" panose="04020705040A02060702" charset="0"/>
              <a:cs typeface="Algerian" panose="04020705040A02060702" charset="0"/>
            </a:endParaRPr>
          </a:p>
        </p:txBody>
      </p:sp>
      <p:sp>
        <p:nvSpPr>
          <p:cNvPr id="6" name="Text Placeholder 4">
            <a:extLst>
              <a:ext uri="{FF2B5EF4-FFF2-40B4-BE49-F238E27FC236}">
                <a16:creationId xmlns:a16="http://schemas.microsoft.com/office/drawing/2014/main" id="{094A6D10-09DE-6378-A320-AC53A8F8B1E2}"/>
              </a:ext>
            </a:extLst>
          </p:cNvPr>
          <p:cNvSpPr txBox="1">
            <a:spLocks/>
          </p:cNvSpPr>
          <p:nvPr/>
        </p:nvSpPr>
        <p:spPr>
          <a:xfrm>
            <a:off x="618769" y="1409955"/>
            <a:ext cx="7790962" cy="3046988"/>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4381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Adami</a:t>
            </a:r>
            <a:r>
              <a:rPr lang="en-US" sz="1600" dirty="0">
                <a:latin typeface="Times New Roman" panose="02020603050405020304" pitchFamily="18" charset="0"/>
                <a:cs typeface="Times New Roman" panose="02020603050405020304" pitchFamily="18" charset="0"/>
              </a:rPr>
              <a:t>, D., Ojo, M. O., &amp; Giordano, S. (2021). Design, Development and Evaluation of an Intelligent Animal Repelling System for Crop Protection Based on Embedded Edge-AI. IEEE Access, 9, 132125-132139.</a:t>
            </a:r>
          </a:p>
          <a:p>
            <a:pPr marL="4381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Balakrishna, K., Mohammed, F., </a:t>
            </a:r>
            <a:r>
              <a:rPr lang="en-US" sz="1600" dirty="0" err="1">
                <a:latin typeface="Times New Roman" panose="02020603050405020304" pitchFamily="18" charset="0"/>
                <a:cs typeface="Times New Roman" panose="02020603050405020304" pitchFamily="18" charset="0"/>
              </a:rPr>
              <a:t>Ullas</a:t>
            </a:r>
            <a:r>
              <a:rPr lang="en-US" sz="1600" dirty="0">
                <a:latin typeface="Times New Roman" panose="02020603050405020304" pitchFamily="18" charset="0"/>
                <a:cs typeface="Times New Roman" panose="02020603050405020304" pitchFamily="18" charset="0"/>
              </a:rPr>
              <a:t>, C. R., Hema, C. M., &amp; Sonakshi, S. K. (2021). Application of IOT and machine learning in crop protection against animal intrusion. Global Transitions Proceedings, 2(2), 169-174.</a:t>
            </a:r>
          </a:p>
          <a:p>
            <a:pPr marL="4381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Schindler, F., &amp; </a:t>
            </a:r>
            <a:r>
              <a:rPr lang="en-US" sz="1600" dirty="0" err="1">
                <a:latin typeface="Times New Roman" panose="02020603050405020304" pitchFamily="18" charset="0"/>
                <a:cs typeface="Times New Roman" panose="02020603050405020304" pitchFamily="18" charset="0"/>
              </a:rPr>
              <a:t>Steinhage</a:t>
            </a:r>
            <a:r>
              <a:rPr lang="en-US" sz="1600" dirty="0">
                <a:latin typeface="Times New Roman" panose="02020603050405020304" pitchFamily="18" charset="0"/>
                <a:cs typeface="Times New Roman" panose="02020603050405020304" pitchFamily="18" charset="0"/>
              </a:rPr>
              <a:t>, V. (2021). Identification of animals and recognition of their actions in wildlife videos using deep learning techniques. Ecological Informatics, 61, 101215.</a:t>
            </a:r>
          </a:p>
          <a:p>
            <a:pPr marL="4381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Banupriya</a:t>
            </a:r>
            <a:r>
              <a:rPr lang="en-US" sz="1600" dirty="0">
                <a:latin typeface="Times New Roman" panose="02020603050405020304" pitchFamily="18" charset="0"/>
                <a:cs typeface="Times New Roman" panose="02020603050405020304" pitchFamily="18" charset="0"/>
              </a:rPr>
              <a:t>, N., Saranya, S., Swaminathan, R., </a:t>
            </a:r>
            <a:r>
              <a:rPr lang="en-US" sz="1600" dirty="0" err="1">
                <a:latin typeface="Times New Roman" panose="02020603050405020304" pitchFamily="18" charset="0"/>
                <a:cs typeface="Times New Roman" panose="02020603050405020304" pitchFamily="18" charset="0"/>
              </a:rPr>
              <a:t>Harikumar</a:t>
            </a:r>
            <a:r>
              <a:rPr lang="en-US" sz="1600" dirty="0">
                <a:latin typeface="Times New Roman" panose="02020603050405020304" pitchFamily="18" charset="0"/>
                <a:cs typeface="Times New Roman" panose="02020603050405020304" pitchFamily="18" charset="0"/>
              </a:rPr>
              <a:t>, S., &amp; </a:t>
            </a:r>
            <a:r>
              <a:rPr lang="en-US" sz="1600" dirty="0" err="1">
                <a:latin typeface="Times New Roman" panose="02020603050405020304" pitchFamily="18" charset="0"/>
                <a:cs typeface="Times New Roman" panose="02020603050405020304" pitchFamily="18" charset="0"/>
              </a:rPr>
              <a:t>Palanisamy</a:t>
            </a:r>
            <a:r>
              <a:rPr lang="en-US" sz="1600" dirty="0">
                <a:latin typeface="Times New Roman" panose="02020603050405020304" pitchFamily="18" charset="0"/>
                <a:cs typeface="Times New Roman" panose="02020603050405020304" pitchFamily="18" charset="0"/>
              </a:rPr>
              <a:t>, S. (2020). Animal detection using deep learning algorithm. J. Crit. Rev, 7(1), 434-439.</a:t>
            </a:r>
          </a:p>
          <a:p>
            <a:pPr marL="4381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Kekre</a:t>
            </a:r>
            <a:r>
              <a:rPr lang="en-US" sz="1600" dirty="0">
                <a:latin typeface="Times New Roman" panose="02020603050405020304" pitchFamily="18" charset="0"/>
                <a:cs typeface="Times New Roman" panose="02020603050405020304" pitchFamily="18" charset="0"/>
              </a:rPr>
              <a:t>, O., Paliwal, A., </a:t>
            </a:r>
            <a:r>
              <a:rPr lang="en-US" sz="1600" dirty="0" err="1">
                <a:latin typeface="Times New Roman" panose="02020603050405020304" pitchFamily="18" charset="0"/>
                <a:cs typeface="Times New Roman" panose="02020603050405020304" pitchFamily="18" charset="0"/>
              </a:rPr>
              <a:t>Mehatkar</a:t>
            </a:r>
            <a:r>
              <a:rPr lang="en-US" sz="1600" dirty="0">
                <a:latin typeface="Times New Roman" panose="02020603050405020304" pitchFamily="18" charset="0"/>
                <a:cs typeface="Times New Roman" panose="02020603050405020304" pitchFamily="18" charset="0"/>
              </a:rPr>
              <a:t>, S., &amp; Hazare, R. (2019). Ethical Crop Protection.</a:t>
            </a:r>
          </a:p>
        </p:txBody>
      </p:sp>
      <p:pic>
        <p:nvPicPr>
          <p:cNvPr id="2" name="Picture 5">
            <a:extLst>
              <a:ext uri="{FF2B5EF4-FFF2-40B4-BE49-F238E27FC236}">
                <a16:creationId xmlns:a16="http://schemas.microsoft.com/office/drawing/2014/main" id="{E4F78415-C552-AB25-F6EE-A6A4D4898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1009061" flipH="1">
            <a:off x="317616" y="53559"/>
            <a:ext cx="1280269" cy="1025854"/>
          </a:xfrm>
          <a:prstGeom prst="rect">
            <a:avLst/>
          </a:prstGeom>
        </p:spPr>
      </p:pic>
    </p:spTree>
    <p:extLst>
      <p:ext uri="{BB962C8B-B14F-4D97-AF65-F5344CB8AC3E}">
        <p14:creationId xmlns:p14="http://schemas.microsoft.com/office/powerpoint/2010/main" val="90372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1701"/>
                            </p:stCondLst>
                            <p:childTnLst>
                              <p:par>
                                <p:cTn id="8" presetID="1" presetClass="entr" presetSubtype="0" fill="hold" grpId="0" nodeType="afterEffect">
                                  <p:stCondLst>
                                    <p:cond delay="0"/>
                                  </p:stCondLst>
                                  <p:iterate type="lt">
                                    <p:tmAbs val="10"/>
                                  </p:iterate>
                                  <p:childTnLst>
                                    <p:set>
                                      <p:cBhvr>
                                        <p:cTn id="9" dur="1" fill="hold">
                                          <p:stCondLst>
                                            <p:cond delay="0"/>
                                          </p:stCondLst>
                                        </p:cTn>
                                        <p:tgtEl>
                                          <p:spTgt spid="6">
                                            <p:txEl>
                                              <p:pRg st="1" end="1"/>
                                            </p:txEl>
                                          </p:spTgt>
                                        </p:tgtEl>
                                        <p:attrNameLst>
                                          <p:attrName>style.visibility</p:attrName>
                                        </p:attrNameLst>
                                      </p:cBhvr>
                                      <p:to>
                                        <p:strVal val="visible"/>
                                      </p:to>
                                    </p:set>
                                  </p:childTnLst>
                                </p:cTn>
                              </p:par>
                            </p:childTnLst>
                          </p:cTn>
                        </p:par>
                        <p:par>
                          <p:cTn id="10" fill="hold">
                            <p:stCondLst>
                              <p:cond delay="3532"/>
                            </p:stCondLst>
                            <p:childTnLst>
                              <p:par>
                                <p:cTn id="11" presetID="1" presetClass="entr" presetSubtype="0" fill="hold" grpId="0" nodeType="afterEffect">
                                  <p:stCondLst>
                                    <p:cond delay="0"/>
                                  </p:stCondLst>
                                  <p:iterate type="lt">
                                    <p:tmAbs val="10"/>
                                  </p:iterate>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par>
                          <p:cTn id="13" fill="hold">
                            <p:stCondLst>
                              <p:cond delay="5123"/>
                            </p:stCondLst>
                            <p:childTnLst>
                              <p:par>
                                <p:cTn id="14" presetID="1" presetClass="entr" presetSubtype="0" fill="hold" grpId="0" nodeType="afterEffect">
                                  <p:stCondLst>
                                    <p:cond delay="0"/>
                                  </p:stCondLst>
                                  <p:iterate type="lt">
                                    <p:tmAbs val="10"/>
                                  </p:iterate>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par>
                          <p:cTn id="16" fill="hold">
                            <p:stCondLst>
                              <p:cond delay="6504"/>
                            </p:stCondLst>
                            <p:childTnLst>
                              <p:par>
                                <p:cTn id="17" presetID="1" presetClass="entr" presetSubtype="0" fill="hold" grpId="0" nodeType="afterEffect">
                                  <p:stCondLst>
                                    <p:cond delay="0"/>
                                  </p:stCondLst>
                                  <p:iterate type="lt">
                                    <p:tmAbs val="10"/>
                                  </p:iterate>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302;p65"/>
          <p:cNvPicPr preferRelativeResize="0"/>
          <p:nvPr/>
        </p:nvPicPr>
        <p:blipFill>
          <a:blip r:embed="rId3"/>
          <a:stretch>
            <a:fillRect/>
          </a:stretch>
        </p:blipFill>
        <p:spPr>
          <a:xfrm rot="1378161">
            <a:off x="7639583" y="3143385"/>
            <a:ext cx="2036744" cy="680240"/>
          </a:xfrm>
          <a:prstGeom prst="rect">
            <a:avLst/>
          </a:prstGeom>
          <a:noFill/>
          <a:ln>
            <a:noFill/>
          </a:ln>
        </p:spPr>
      </p:pic>
      <p:pic>
        <p:nvPicPr>
          <p:cNvPr id="540" name="Google Shape;540;p38"/>
          <p:cNvPicPr preferRelativeResize="0"/>
          <p:nvPr/>
        </p:nvPicPr>
        <p:blipFill>
          <a:blip r:embed="rId4"/>
          <a:stretch>
            <a:fillRect/>
          </a:stretch>
        </p:blipFill>
        <p:spPr>
          <a:xfrm rot="-1234352">
            <a:off x="-790575" y="-100330"/>
            <a:ext cx="2152650" cy="624205"/>
          </a:xfrm>
          <a:prstGeom prst="rect">
            <a:avLst/>
          </a:prstGeom>
          <a:noFill/>
          <a:ln>
            <a:noFill/>
          </a:ln>
        </p:spPr>
      </p:pic>
      <p:pic>
        <p:nvPicPr>
          <p:cNvPr id="11" name="Google Shape;555;p38"/>
          <p:cNvPicPr preferRelativeResize="0"/>
          <p:nvPr/>
        </p:nvPicPr>
        <p:blipFill>
          <a:blip r:embed="rId5"/>
          <a:stretch>
            <a:fillRect/>
          </a:stretch>
        </p:blipFill>
        <p:spPr>
          <a:xfrm rot="10544090">
            <a:off x="-76200" y="-85725"/>
            <a:ext cx="512445" cy="1358265"/>
          </a:xfrm>
          <a:prstGeom prst="rect">
            <a:avLst/>
          </a:prstGeom>
          <a:noFill/>
          <a:ln>
            <a:noFill/>
          </a:ln>
        </p:spPr>
      </p:pic>
      <p:pic>
        <p:nvPicPr>
          <p:cNvPr id="12" name="Google Shape;556;p38"/>
          <p:cNvPicPr preferRelativeResize="0"/>
          <p:nvPr/>
        </p:nvPicPr>
        <p:blipFill>
          <a:blip r:embed="rId6"/>
          <a:stretch>
            <a:fillRect/>
          </a:stretch>
        </p:blipFill>
        <p:spPr>
          <a:xfrm rot="-1160074">
            <a:off x="527050" y="239395"/>
            <a:ext cx="1003300" cy="972185"/>
          </a:xfrm>
          <a:prstGeom prst="rect">
            <a:avLst/>
          </a:prstGeom>
          <a:noFill/>
          <a:ln>
            <a:noFill/>
          </a:ln>
        </p:spPr>
      </p:pic>
      <p:pic>
        <p:nvPicPr>
          <p:cNvPr id="7" name="Google Shape;1303;p65"/>
          <p:cNvPicPr preferRelativeResize="0"/>
          <p:nvPr/>
        </p:nvPicPr>
        <p:blipFill>
          <a:blip r:embed="rId7"/>
          <a:stretch>
            <a:fillRect/>
          </a:stretch>
        </p:blipFill>
        <p:spPr>
          <a:xfrm>
            <a:off x="8331561" y="2571750"/>
            <a:ext cx="489794" cy="1480816"/>
          </a:xfrm>
          <a:prstGeom prst="rect">
            <a:avLst/>
          </a:prstGeom>
          <a:noFill/>
          <a:ln>
            <a:noFill/>
          </a:ln>
        </p:spPr>
      </p:pic>
      <p:pic>
        <p:nvPicPr>
          <p:cNvPr id="8" name="Google Shape;1304;p65"/>
          <p:cNvPicPr preferRelativeResize="0"/>
          <p:nvPr/>
        </p:nvPicPr>
        <p:blipFill>
          <a:blip r:embed="rId8"/>
          <a:stretch>
            <a:fillRect/>
          </a:stretch>
        </p:blipFill>
        <p:spPr>
          <a:xfrm flipH="1">
            <a:off x="-903470" y="1382524"/>
            <a:ext cx="1743274" cy="1859658"/>
          </a:xfrm>
          <a:prstGeom prst="rect">
            <a:avLst/>
          </a:prstGeom>
          <a:noFill/>
          <a:ln>
            <a:noFill/>
          </a:ln>
        </p:spPr>
      </p:pic>
      <p:pic>
        <p:nvPicPr>
          <p:cNvPr id="9" name="Picture 3">
            <a:extLst>
              <a:ext uri="{FF2B5EF4-FFF2-40B4-BE49-F238E27FC236}">
                <a16:creationId xmlns:a16="http://schemas.microsoft.com/office/drawing/2014/main" id="{6C9859FE-AD94-EEAF-D83F-D8327AE1F2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79494">
            <a:off x="1506608" y="-26674"/>
            <a:ext cx="6265534" cy="1110012"/>
          </a:xfrm>
          <a:prstGeom prst="rect">
            <a:avLst/>
          </a:prstGeom>
        </p:spPr>
      </p:pic>
      <p:sp>
        <p:nvSpPr>
          <p:cNvPr id="10" name="Text Placeholder 4">
            <a:extLst>
              <a:ext uri="{FF2B5EF4-FFF2-40B4-BE49-F238E27FC236}">
                <a16:creationId xmlns:a16="http://schemas.microsoft.com/office/drawing/2014/main" id="{8C74B508-051E-F7B9-8445-DFF8AD5D20CE}"/>
              </a:ext>
            </a:extLst>
          </p:cNvPr>
          <p:cNvSpPr>
            <a:spLocks noGrp="1"/>
          </p:cNvSpPr>
          <p:nvPr>
            <p:ph type="body" idx="1"/>
          </p:nvPr>
        </p:nvSpPr>
        <p:spPr>
          <a:xfrm>
            <a:off x="830179" y="1075474"/>
            <a:ext cx="7483642" cy="3804533"/>
          </a:xfrm>
          <a:noFill/>
        </p:spPr>
        <p:txBody>
          <a:bodyPr/>
          <a:lstStyle/>
          <a:p>
            <a:pPr marL="152400" indent="0" algn="just">
              <a:buNone/>
            </a:pPr>
            <a:r>
              <a:rPr lang="en-US" sz="1600" dirty="0">
                <a:solidFill>
                  <a:srgbClr val="000000"/>
                </a:solidFill>
                <a:latin typeface="Times New Roman" panose="02020603050405020304" pitchFamily="18" charset="0"/>
                <a:cs typeface="Times New Roman" panose="02020603050405020304" pitchFamily="18" charset="0"/>
              </a:rPr>
              <a:t>Animal attacks are typical occurrence in India these days, also they destroy crops due to lack of any detection system. Traditional methods for preventing the trespassing of animals is either by humans which is a common practice or shocked by electric fences where there is a risk of fire. Today we have some of the object detection methods which detect the animals using CNN. These techniques have lower accuracy. The proposed method make use of synthetic images generated by LSGAN which increases the accuracy and make animal detection more efficient. 								</a:t>
            </a:r>
          </a:p>
          <a:p>
            <a:pPr marL="152400" indent="0" algn="just">
              <a:buNone/>
            </a:pPr>
            <a:r>
              <a:rPr lang="en-US" sz="1600" b="1" dirty="0">
                <a:solidFill>
                  <a:srgbClr val="000000"/>
                </a:solidFill>
                <a:latin typeface="Times New Roman" panose="02020603050405020304" pitchFamily="18" charset="0"/>
                <a:cs typeface="Times New Roman" panose="02020603050405020304" pitchFamily="18" charset="0"/>
              </a:rPr>
              <a:t>Disadvantages of the existing system:</a:t>
            </a:r>
          </a:p>
          <a:p>
            <a:pPr marL="152400" indent="0" algn="just">
              <a:buNone/>
            </a:pPr>
            <a:r>
              <a:rPr lang="en-US" sz="1600" dirty="0">
                <a:solidFill>
                  <a:srgbClr val="000000"/>
                </a:solidFill>
                <a:latin typeface="Times New Roman" panose="02020603050405020304" pitchFamily="18" charset="0"/>
                <a:cs typeface="Times New Roman" panose="02020603050405020304" pitchFamily="18" charset="0"/>
              </a:rPr>
              <a:t> </a:t>
            </a:r>
          </a:p>
          <a:p>
            <a:pPr marL="438150" indent="-285750" algn="just"/>
            <a:r>
              <a:rPr lang="en-US" sz="1600" dirty="0">
                <a:solidFill>
                  <a:srgbClr val="000000"/>
                </a:solidFill>
                <a:latin typeface="Times New Roman" panose="02020603050405020304" pitchFamily="18" charset="0"/>
                <a:cs typeface="Times New Roman" panose="02020603050405020304" pitchFamily="18" charset="0"/>
              </a:rPr>
              <a:t>Existing manual techniques has a risk of getting injured by both animals as well as humans.</a:t>
            </a:r>
          </a:p>
          <a:p>
            <a:pPr marL="438150" indent="-285750" algn="just"/>
            <a:r>
              <a:rPr lang="en-US" sz="1600" dirty="0">
                <a:solidFill>
                  <a:srgbClr val="000000"/>
                </a:solidFill>
                <a:latin typeface="Times New Roman" panose="02020603050405020304" pitchFamily="18" charset="0"/>
                <a:cs typeface="Times New Roman" panose="02020603050405020304" pitchFamily="18" charset="0"/>
              </a:rPr>
              <a:t>In case of electric fences there is a risk of fire if plants and shrubs grow too close to the fence. If not adequately maintained, electromagnetic interference may occur.</a:t>
            </a:r>
          </a:p>
          <a:p>
            <a:pPr marL="438150" indent="-285750" algn="just"/>
            <a:r>
              <a:rPr lang="en-US" sz="1600" dirty="0">
                <a:solidFill>
                  <a:srgbClr val="000000"/>
                </a:solidFill>
                <a:latin typeface="Times New Roman" panose="02020603050405020304" pitchFamily="18" charset="0"/>
                <a:cs typeface="Times New Roman" panose="02020603050405020304" pitchFamily="18" charset="0"/>
              </a:rPr>
              <a:t>Thorn fencing also doesn't prove to be efficient.</a:t>
            </a:r>
          </a:p>
        </p:txBody>
      </p:sp>
      <p:sp>
        <p:nvSpPr>
          <p:cNvPr id="13" name="Title 3">
            <a:extLst>
              <a:ext uri="{FF2B5EF4-FFF2-40B4-BE49-F238E27FC236}">
                <a16:creationId xmlns:a16="http://schemas.microsoft.com/office/drawing/2014/main" id="{18EDD351-1023-9219-A455-2E4789B4EB8E}"/>
              </a:ext>
            </a:extLst>
          </p:cNvPr>
          <p:cNvSpPr>
            <a:spLocks noGrp="1"/>
          </p:cNvSpPr>
          <p:nvPr>
            <p:ph type="title"/>
          </p:nvPr>
        </p:nvSpPr>
        <p:spPr>
          <a:xfrm>
            <a:off x="1732546" y="105075"/>
            <a:ext cx="5813658" cy="800189"/>
          </a:xfrm>
        </p:spPr>
        <p:txBody>
          <a:bodyPr>
            <a:spAutoFit/>
          </a:bodyPr>
          <a:lstStyle/>
          <a:p>
            <a:r>
              <a:rPr lang="en-US" sz="4000" dirty="0">
                <a:solidFill>
                  <a:srgbClr val="8C6646"/>
                </a:solidFill>
                <a:latin typeface="Algerian" panose="04020705040A02060702" charset="0"/>
                <a:cs typeface="Algerian" panose="04020705040A02060702" charset="0"/>
              </a:rPr>
              <a:t>PROBLEM STATEMENT</a:t>
            </a:r>
            <a:endParaRPr lang="en-IN" sz="4000" dirty="0">
              <a:solidFill>
                <a:srgbClr val="8C6646"/>
              </a:solidFill>
              <a:latin typeface="Algerian" panose="04020705040A02060702" charset="0"/>
              <a:cs typeface="Algerian" panose="04020705040A0206070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
                                  </p:iterate>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par>
                          <p:cTn id="11" fill="hold">
                            <p:stCondLst>
                              <p:cond delay="5131"/>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0">
                                            <p:txEl>
                                              <p:pRg st="1" end="1"/>
                                            </p:txEl>
                                          </p:spTgt>
                                        </p:tgtEl>
                                        <p:attrNameLst>
                                          <p:attrName>style.visibility</p:attrName>
                                        </p:attrNameLst>
                                      </p:cBhvr>
                                      <p:to>
                                        <p:strVal val="visible"/>
                                      </p:to>
                                    </p:set>
                                  </p:childTnLst>
                                </p:cTn>
                              </p:par>
                            </p:childTnLst>
                          </p:cTn>
                        </p:par>
                        <p:par>
                          <p:cTn id="14" fill="hold">
                            <p:stCondLst>
                              <p:cond delay="5452"/>
                            </p:stCondLst>
                            <p:childTnLst>
                              <p:par>
                                <p:cTn id="15" presetID="1" presetClass="entr" presetSubtype="0" fill="hold" grpId="0" nodeType="afterEffect">
                                  <p:stCondLst>
                                    <p:cond delay="0"/>
                                  </p:stCondLst>
                                  <p:iterate type="lt">
                                    <p:tmAbs val="10"/>
                                  </p:iterate>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par>
                          <p:cTn id="17" fill="hold">
                            <p:stCondLst>
                              <p:cond delay="5452"/>
                            </p:stCondLst>
                            <p:childTnLst>
                              <p:par>
                                <p:cTn id="18" presetID="1" presetClass="entr" presetSubtype="0" fill="hold" grpId="0" nodeType="afterEffect">
                                  <p:stCondLst>
                                    <p:cond delay="0"/>
                                  </p:stCondLst>
                                  <p:iterate type="lt">
                                    <p:tmAbs val="10"/>
                                  </p:iterate>
                                  <p:childTnLst>
                                    <p:set>
                                      <p:cBhvr>
                                        <p:cTn id="19" dur="1" fill="hold">
                                          <p:stCondLst>
                                            <p:cond delay="0"/>
                                          </p:stCondLst>
                                        </p:cTn>
                                        <p:tgtEl>
                                          <p:spTgt spid="10">
                                            <p:txEl>
                                              <p:pRg st="3" end="3"/>
                                            </p:txEl>
                                          </p:spTgt>
                                        </p:tgtEl>
                                        <p:attrNameLst>
                                          <p:attrName>style.visibility</p:attrName>
                                        </p:attrNameLst>
                                      </p:cBhvr>
                                      <p:to>
                                        <p:strVal val="visible"/>
                                      </p:to>
                                    </p:set>
                                  </p:childTnLst>
                                </p:cTn>
                              </p:par>
                            </p:childTnLst>
                          </p:cTn>
                        </p:par>
                        <p:par>
                          <p:cTn id="20" fill="hold">
                            <p:stCondLst>
                              <p:cond delay="6203"/>
                            </p:stCondLst>
                            <p:childTnLst>
                              <p:par>
                                <p:cTn id="21" presetID="1" presetClass="entr" presetSubtype="0" fill="hold" grpId="0" nodeType="afterEffect">
                                  <p:stCondLst>
                                    <p:cond delay="0"/>
                                  </p:stCondLst>
                                  <p:iterate type="lt">
                                    <p:tmAbs val="10"/>
                                  </p:iterate>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par>
                          <p:cTn id="23" fill="hold">
                            <p:stCondLst>
                              <p:cond delay="7614"/>
                            </p:stCondLst>
                            <p:childTnLst>
                              <p:par>
                                <p:cTn id="24" presetID="1" presetClass="entr" presetSubtype="0" fill="hold" grpId="0" nodeType="afterEffect">
                                  <p:stCondLst>
                                    <p:cond delay="0"/>
                                  </p:stCondLst>
                                  <p:iterate type="lt">
                                    <p:tmAbs val="10"/>
                                  </p:iterate>
                                  <p:childTnLst>
                                    <p:set>
                                      <p:cBhvr>
                                        <p:cTn id="25"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P spid="13"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BB786"/>
        </a:solidFill>
        <a:effectLst/>
      </p:bgPr>
    </p:bg>
    <p:spTree>
      <p:nvGrpSpPr>
        <p:cNvPr id="1" name="Shape 443"/>
        <p:cNvGrpSpPr/>
        <p:nvPr/>
      </p:nvGrpSpPr>
      <p:grpSpPr>
        <a:xfrm>
          <a:off x="0" y="0"/>
          <a:ext cx="0" cy="0"/>
          <a:chOff x="0" y="0"/>
          <a:chExt cx="0" cy="0"/>
        </a:xfrm>
      </p:grpSpPr>
      <p:pic>
        <p:nvPicPr>
          <p:cNvPr id="444" name="Google Shape;444;p35"/>
          <p:cNvPicPr preferRelativeResize="0"/>
          <p:nvPr/>
        </p:nvPicPr>
        <p:blipFill rotWithShape="1">
          <a:blip r:embed="rId3"/>
          <a:srcRect r="35408"/>
          <a:stretch>
            <a:fillRect/>
          </a:stretch>
        </p:blipFill>
        <p:spPr>
          <a:xfrm>
            <a:off x="7020775" y="1059180"/>
            <a:ext cx="2208949" cy="4025075"/>
          </a:xfrm>
          <a:prstGeom prst="rect">
            <a:avLst/>
          </a:prstGeom>
          <a:noFill/>
          <a:ln>
            <a:noFill/>
          </a:ln>
        </p:spPr>
      </p:pic>
      <p:pic>
        <p:nvPicPr>
          <p:cNvPr id="445" name="Google Shape;445;p35"/>
          <p:cNvPicPr preferRelativeResize="0"/>
          <p:nvPr/>
        </p:nvPicPr>
        <p:blipFill>
          <a:blip r:embed="rId4"/>
          <a:stretch>
            <a:fillRect/>
          </a:stretch>
        </p:blipFill>
        <p:spPr>
          <a:xfrm>
            <a:off x="-565075" y="8213"/>
            <a:ext cx="2881524" cy="1839524"/>
          </a:xfrm>
          <a:prstGeom prst="rect">
            <a:avLst/>
          </a:prstGeom>
          <a:noFill/>
          <a:ln>
            <a:noFill/>
          </a:ln>
        </p:spPr>
      </p:pic>
      <p:pic>
        <p:nvPicPr>
          <p:cNvPr id="446" name="Google Shape;446;p35"/>
          <p:cNvPicPr preferRelativeResize="0"/>
          <p:nvPr/>
        </p:nvPicPr>
        <p:blipFill>
          <a:blip r:embed="rId5"/>
          <a:stretch>
            <a:fillRect/>
          </a:stretch>
        </p:blipFill>
        <p:spPr>
          <a:xfrm>
            <a:off x="6466086" y="-70725"/>
            <a:ext cx="3128852" cy="1997401"/>
          </a:xfrm>
          <a:prstGeom prst="rect">
            <a:avLst/>
          </a:prstGeom>
          <a:noFill/>
          <a:ln>
            <a:noFill/>
          </a:ln>
        </p:spPr>
      </p:pic>
      <p:pic>
        <p:nvPicPr>
          <p:cNvPr id="447" name="Google Shape;447;p35"/>
          <p:cNvPicPr preferRelativeResize="0"/>
          <p:nvPr/>
        </p:nvPicPr>
        <p:blipFill rotWithShape="1">
          <a:blip r:embed="rId6"/>
          <a:srcRect l="20432" b="9543"/>
          <a:stretch>
            <a:fillRect/>
          </a:stretch>
        </p:blipFill>
        <p:spPr>
          <a:xfrm>
            <a:off x="-66675" y="1282675"/>
            <a:ext cx="2845251" cy="3908000"/>
          </a:xfrm>
          <a:prstGeom prst="rect">
            <a:avLst/>
          </a:prstGeom>
          <a:noFill/>
          <a:ln>
            <a:noFill/>
          </a:ln>
        </p:spPr>
      </p:pic>
      <p:pic>
        <p:nvPicPr>
          <p:cNvPr id="448" name="Google Shape;448;p35"/>
          <p:cNvPicPr preferRelativeResize="0"/>
          <p:nvPr/>
        </p:nvPicPr>
        <p:blipFill>
          <a:blip r:embed="rId7"/>
          <a:stretch>
            <a:fillRect/>
          </a:stretch>
        </p:blipFill>
        <p:spPr>
          <a:xfrm rot="-7200010">
            <a:off x="-359416" y="884335"/>
            <a:ext cx="1159107" cy="1380579"/>
          </a:xfrm>
          <a:prstGeom prst="rect">
            <a:avLst/>
          </a:prstGeom>
          <a:noFill/>
          <a:ln>
            <a:noFill/>
          </a:ln>
        </p:spPr>
      </p:pic>
      <p:pic>
        <p:nvPicPr>
          <p:cNvPr id="449" name="Google Shape;449;p35"/>
          <p:cNvPicPr preferRelativeResize="0"/>
          <p:nvPr/>
        </p:nvPicPr>
        <p:blipFill>
          <a:blip r:embed="rId8"/>
          <a:stretch>
            <a:fillRect/>
          </a:stretch>
        </p:blipFill>
        <p:spPr>
          <a:xfrm flipH="1">
            <a:off x="5112126" y="3859500"/>
            <a:ext cx="833624" cy="1378350"/>
          </a:xfrm>
          <a:prstGeom prst="rect">
            <a:avLst/>
          </a:prstGeom>
          <a:noFill/>
          <a:ln>
            <a:noFill/>
          </a:ln>
        </p:spPr>
      </p:pic>
      <p:sp>
        <p:nvSpPr>
          <p:cNvPr id="450" name="Google Shape;450;p35"/>
          <p:cNvSpPr txBox="1">
            <a:spLocks noGrp="1"/>
          </p:cNvSpPr>
          <p:nvPr>
            <p:ph type="ctrTitle"/>
          </p:nvPr>
        </p:nvSpPr>
        <p:spPr>
          <a:xfrm>
            <a:off x="1917750" y="1429500"/>
            <a:ext cx="5308500" cy="19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sz="6100" dirty="0">
                <a:solidFill>
                  <a:schemeClr val="dk1"/>
                </a:solidFill>
                <a:latin typeface="Forte" panose="03060902040502070203" charset="0"/>
                <a:cs typeface="Forte" panose="03060902040502070203" charset="0"/>
              </a:rPr>
              <a:t>THANK YOU</a:t>
            </a:r>
          </a:p>
        </p:txBody>
      </p:sp>
      <p:grpSp>
        <p:nvGrpSpPr>
          <p:cNvPr id="452" name="Google Shape;452;p35"/>
          <p:cNvGrpSpPr/>
          <p:nvPr/>
        </p:nvGrpSpPr>
        <p:grpSpPr>
          <a:xfrm>
            <a:off x="4211625" y="182150"/>
            <a:ext cx="709800" cy="709800"/>
            <a:chOff x="1037825" y="122625"/>
            <a:chExt cx="709800" cy="709800"/>
          </a:xfrm>
        </p:grpSpPr>
        <p:sp>
          <p:nvSpPr>
            <p:cNvPr id="453" name="Google Shape;453;p35"/>
            <p:cNvSpPr/>
            <p:nvPr/>
          </p:nvSpPr>
          <p:spPr>
            <a:xfrm>
              <a:off x="1037825" y="122625"/>
              <a:ext cx="709800" cy="709800"/>
            </a:xfrm>
            <a:prstGeom prst="ellipse">
              <a:avLst/>
            </a:prstGeom>
            <a:solidFill>
              <a:srgbClr val="FFFFFF">
                <a:alpha val="2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1168475" y="253275"/>
              <a:ext cx="448500" cy="448500"/>
            </a:xfrm>
            <a:prstGeom prst="ellipse">
              <a:avLst/>
            </a:prstGeom>
            <a:solidFill>
              <a:srgbClr val="FFFFFF">
                <a:alpha val="60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1281275" y="366075"/>
              <a:ext cx="222900" cy="222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5"/>
          <p:cNvSpPr/>
          <p:nvPr/>
        </p:nvSpPr>
        <p:spPr>
          <a:xfrm>
            <a:off x="5523826" y="859801"/>
            <a:ext cx="362203" cy="136351"/>
          </a:xfrm>
          <a:custGeom>
            <a:avLst/>
            <a:gdLst/>
            <a:ahLst/>
            <a:cxnLst/>
            <a:rect l="l" t="t" r="r" b="b"/>
            <a:pathLst>
              <a:path w="2876" h="1203" extrusionOk="0">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rgbClr val="FFFFFF">
              <a:alpha val="49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5474337" y="421455"/>
            <a:ext cx="293325" cy="136345"/>
          </a:xfrm>
          <a:custGeom>
            <a:avLst/>
            <a:gdLst/>
            <a:ahLst/>
            <a:cxnLst/>
            <a:rect l="l" t="t" r="r" b="b"/>
            <a:pathLst>
              <a:path w="2644" h="1229" extrusionOk="0">
                <a:moveTo>
                  <a:pt x="888" y="0"/>
                </a:moveTo>
                <a:cubicBezTo>
                  <a:pt x="798" y="0"/>
                  <a:pt x="706" y="25"/>
                  <a:pt x="633" y="77"/>
                </a:cubicBezTo>
                <a:cubicBezTo>
                  <a:pt x="428" y="223"/>
                  <a:pt x="300" y="676"/>
                  <a:pt x="462" y="882"/>
                </a:cubicBezTo>
                <a:cubicBezTo>
                  <a:pt x="368" y="890"/>
                  <a:pt x="283" y="899"/>
                  <a:pt x="197" y="924"/>
                </a:cubicBezTo>
                <a:cubicBezTo>
                  <a:pt x="146" y="933"/>
                  <a:pt x="77" y="967"/>
                  <a:pt x="43" y="1010"/>
                </a:cubicBezTo>
                <a:cubicBezTo>
                  <a:pt x="0" y="1061"/>
                  <a:pt x="0" y="1138"/>
                  <a:pt x="60" y="1164"/>
                </a:cubicBezTo>
                <a:cubicBezTo>
                  <a:pt x="86" y="1172"/>
                  <a:pt x="112" y="1189"/>
                  <a:pt x="146" y="1189"/>
                </a:cubicBezTo>
                <a:cubicBezTo>
                  <a:pt x="467" y="1215"/>
                  <a:pt x="789" y="1228"/>
                  <a:pt x="1112" y="1228"/>
                </a:cubicBezTo>
                <a:cubicBezTo>
                  <a:pt x="1547" y="1228"/>
                  <a:pt x="1984" y="1204"/>
                  <a:pt x="2421" y="1155"/>
                </a:cubicBezTo>
                <a:cubicBezTo>
                  <a:pt x="2481" y="1147"/>
                  <a:pt x="2550" y="1130"/>
                  <a:pt x="2592" y="1087"/>
                </a:cubicBezTo>
                <a:cubicBezTo>
                  <a:pt x="2644" y="1035"/>
                  <a:pt x="2644" y="950"/>
                  <a:pt x="2601" y="890"/>
                </a:cubicBezTo>
                <a:cubicBezTo>
                  <a:pt x="2558" y="822"/>
                  <a:pt x="2498" y="779"/>
                  <a:pt x="2430" y="762"/>
                </a:cubicBezTo>
                <a:cubicBezTo>
                  <a:pt x="2347" y="724"/>
                  <a:pt x="2260" y="707"/>
                  <a:pt x="2173" y="707"/>
                </a:cubicBezTo>
                <a:cubicBezTo>
                  <a:pt x="2080" y="707"/>
                  <a:pt x="1988" y="727"/>
                  <a:pt x="1899" y="762"/>
                </a:cubicBezTo>
                <a:cubicBezTo>
                  <a:pt x="1849" y="515"/>
                  <a:pt x="1620" y="361"/>
                  <a:pt x="1385" y="361"/>
                </a:cubicBezTo>
                <a:cubicBezTo>
                  <a:pt x="1343" y="361"/>
                  <a:pt x="1300" y="366"/>
                  <a:pt x="1258" y="377"/>
                </a:cubicBezTo>
                <a:cubicBezTo>
                  <a:pt x="1300" y="133"/>
                  <a:pt x="1097" y="0"/>
                  <a:pt x="888" y="0"/>
                </a:cubicBezTo>
                <a:close/>
              </a:path>
            </a:pathLst>
          </a:custGeom>
          <a:solidFill>
            <a:srgbClr val="FFFFFF">
              <a:alpha val="49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3890057" y="3859490"/>
            <a:ext cx="477847" cy="203951"/>
          </a:xfrm>
          <a:custGeom>
            <a:avLst/>
            <a:gdLst/>
            <a:ahLst/>
            <a:cxnLst/>
            <a:rect l="l" t="t" r="r" b="b"/>
            <a:pathLst>
              <a:path w="2876" h="1203" extrusionOk="0">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rgbClr val="FFFFFF">
              <a:alpha val="49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35"/>
          <p:cNvPicPr preferRelativeResize="0"/>
          <p:nvPr/>
        </p:nvPicPr>
        <p:blipFill rotWithShape="1">
          <a:blip r:embed="rId9"/>
          <a:srcRect t="21722"/>
          <a:stretch>
            <a:fillRect/>
          </a:stretch>
        </p:blipFill>
        <p:spPr>
          <a:xfrm>
            <a:off x="-311600" y="-133350"/>
            <a:ext cx="1934274" cy="555600"/>
          </a:xfrm>
          <a:prstGeom prst="rect">
            <a:avLst/>
          </a:prstGeom>
          <a:noFill/>
          <a:ln>
            <a:noFill/>
          </a:ln>
        </p:spPr>
      </p:pic>
      <p:pic>
        <p:nvPicPr>
          <p:cNvPr id="460" name="Google Shape;460;p35"/>
          <p:cNvPicPr preferRelativeResize="0"/>
          <p:nvPr/>
        </p:nvPicPr>
        <p:blipFill rotWithShape="1">
          <a:blip r:embed="rId10"/>
          <a:srcRect t="15711"/>
          <a:stretch>
            <a:fillRect/>
          </a:stretch>
        </p:blipFill>
        <p:spPr>
          <a:xfrm>
            <a:off x="616625" y="-133350"/>
            <a:ext cx="2995177" cy="827225"/>
          </a:xfrm>
          <a:prstGeom prst="rect">
            <a:avLst/>
          </a:prstGeom>
          <a:noFill/>
          <a:ln>
            <a:noFill/>
          </a:ln>
        </p:spPr>
      </p:pic>
      <p:pic>
        <p:nvPicPr>
          <p:cNvPr id="461" name="Google Shape;461;p35"/>
          <p:cNvPicPr preferRelativeResize="0"/>
          <p:nvPr/>
        </p:nvPicPr>
        <p:blipFill rotWithShape="1">
          <a:blip r:embed="rId11"/>
          <a:srcRect b="36191"/>
          <a:stretch>
            <a:fillRect/>
          </a:stretch>
        </p:blipFill>
        <p:spPr>
          <a:xfrm rot="4500004">
            <a:off x="114866" y="1546037"/>
            <a:ext cx="477847" cy="1195175"/>
          </a:xfrm>
          <a:prstGeom prst="rect">
            <a:avLst/>
          </a:prstGeom>
          <a:noFill/>
          <a:ln>
            <a:noFill/>
          </a:ln>
        </p:spPr>
      </p:pic>
      <p:pic>
        <p:nvPicPr>
          <p:cNvPr id="462" name="Google Shape;462;p35"/>
          <p:cNvPicPr preferRelativeResize="0"/>
          <p:nvPr/>
        </p:nvPicPr>
        <p:blipFill rotWithShape="1">
          <a:blip r:embed="rId12"/>
          <a:srcRect b="51052"/>
          <a:stretch>
            <a:fillRect/>
          </a:stretch>
        </p:blipFill>
        <p:spPr>
          <a:xfrm>
            <a:off x="-273300" y="4553880"/>
            <a:ext cx="5704476" cy="636800"/>
          </a:xfrm>
          <a:prstGeom prst="rect">
            <a:avLst/>
          </a:prstGeom>
          <a:noFill/>
          <a:ln>
            <a:noFill/>
          </a:ln>
        </p:spPr>
      </p:pic>
      <p:pic>
        <p:nvPicPr>
          <p:cNvPr id="463" name="Google Shape;463;p35"/>
          <p:cNvPicPr preferRelativeResize="0"/>
          <p:nvPr/>
        </p:nvPicPr>
        <p:blipFill>
          <a:blip r:embed="rId13"/>
          <a:stretch>
            <a:fillRect/>
          </a:stretch>
        </p:blipFill>
        <p:spPr>
          <a:xfrm>
            <a:off x="3447052" y="412797"/>
            <a:ext cx="584685" cy="435525"/>
          </a:xfrm>
          <a:prstGeom prst="rect">
            <a:avLst/>
          </a:prstGeom>
          <a:noFill/>
          <a:ln>
            <a:noFill/>
          </a:ln>
        </p:spPr>
      </p:pic>
      <p:pic>
        <p:nvPicPr>
          <p:cNvPr id="464" name="Google Shape;464;p35"/>
          <p:cNvPicPr preferRelativeResize="0"/>
          <p:nvPr/>
        </p:nvPicPr>
        <p:blipFill>
          <a:blip r:embed="rId14"/>
          <a:stretch>
            <a:fillRect/>
          </a:stretch>
        </p:blipFill>
        <p:spPr>
          <a:xfrm>
            <a:off x="2597091" y="888691"/>
            <a:ext cx="477850" cy="435540"/>
          </a:xfrm>
          <a:prstGeom prst="rect">
            <a:avLst/>
          </a:prstGeom>
          <a:noFill/>
          <a:ln>
            <a:noFill/>
          </a:ln>
        </p:spPr>
      </p:pic>
      <p:pic>
        <p:nvPicPr>
          <p:cNvPr id="465" name="Google Shape;465;p35"/>
          <p:cNvPicPr preferRelativeResize="0"/>
          <p:nvPr/>
        </p:nvPicPr>
        <p:blipFill>
          <a:blip r:embed="rId15"/>
          <a:stretch>
            <a:fillRect/>
          </a:stretch>
        </p:blipFill>
        <p:spPr>
          <a:xfrm>
            <a:off x="3355600" y="1133125"/>
            <a:ext cx="390021" cy="238175"/>
          </a:xfrm>
          <a:prstGeom prst="rect">
            <a:avLst/>
          </a:prstGeom>
          <a:noFill/>
          <a:ln>
            <a:noFill/>
          </a:ln>
        </p:spPr>
      </p:pic>
      <p:pic>
        <p:nvPicPr>
          <p:cNvPr id="466" name="Google Shape;466;p35"/>
          <p:cNvPicPr preferRelativeResize="0"/>
          <p:nvPr/>
        </p:nvPicPr>
        <p:blipFill>
          <a:blip r:embed="rId15"/>
          <a:stretch>
            <a:fillRect/>
          </a:stretch>
        </p:blipFill>
        <p:spPr>
          <a:xfrm>
            <a:off x="2973825" y="557800"/>
            <a:ext cx="293325" cy="179124"/>
          </a:xfrm>
          <a:prstGeom prst="rect">
            <a:avLst/>
          </a:prstGeom>
          <a:noFill/>
          <a:ln>
            <a:noFill/>
          </a:ln>
        </p:spPr>
      </p:pic>
      <p:pic>
        <p:nvPicPr>
          <p:cNvPr id="467" name="Google Shape;467;p35"/>
          <p:cNvPicPr preferRelativeResize="0"/>
          <p:nvPr/>
        </p:nvPicPr>
        <p:blipFill rotWithShape="1">
          <a:blip r:embed="rId12"/>
          <a:srcRect r="19445" b="51052"/>
          <a:stretch>
            <a:fillRect/>
          </a:stretch>
        </p:blipFill>
        <p:spPr>
          <a:xfrm>
            <a:off x="4625075" y="4553875"/>
            <a:ext cx="4595126" cy="636800"/>
          </a:xfrm>
          <a:prstGeom prst="rect">
            <a:avLst/>
          </a:prstGeom>
          <a:noFill/>
          <a:ln>
            <a:noFill/>
          </a:ln>
        </p:spPr>
      </p:pic>
      <p:pic>
        <p:nvPicPr>
          <p:cNvPr id="468" name="Google Shape;468;p35"/>
          <p:cNvPicPr preferRelativeResize="0"/>
          <p:nvPr/>
        </p:nvPicPr>
        <p:blipFill>
          <a:blip r:embed="rId16"/>
          <a:stretch>
            <a:fillRect/>
          </a:stretch>
        </p:blipFill>
        <p:spPr>
          <a:xfrm rot="-1709331">
            <a:off x="4458174" y="4559481"/>
            <a:ext cx="990631" cy="929437"/>
          </a:xfrm>
          <a:prstGeom prst="rect">
            <a:avLst/>
          </a:prstGeom>
          <a:noFill/>
          <a:ln>
            <a:noFill/>
          </a:ln>
        </p:spPr>
      </p:pic>
      <p:pic>
        <p:nvPicPr>
          <p:cNvPr id="469" name="Google Shape;469;p35"/>
          <p:cNvPicPr preferRelativeResize="0"/>
          <p:nvPr/>
        </p:nvPicPr>
        <p:blipFill>
          <a:blip r:embed="rId17"/>
          <a:stretch>
            <a:fillRect/>
          </a:stretch>
        </p:blipFill>
        <p:spPr>
          <a:xfrm rot="1334197">
            <a:off x="2460901" y="3953075"/>
            <a:ext cx="750254" cy="1300974"/>
          </a:xfrm>
          <a:prstGeom prst="rect">
            <a:avLst/>
          </a:prstGeom>
          <a:noFill/>
          <a:ln>
            <a:noFill/>
          </a:ln>
        </p:spPr>
      </p:pic>
      <p:pic>
        <p:nvPicPr>
          <p:cNvPr id="470" name="Google Shape;470;p35"/>
          <p:cNvPicPr preferRelativeResize="0"/>
          <p:nvPr/>
        </p:nvPicPr>
        <p:blipFill>
          <a:blip r:embed="rId17"/>
          <a:stretch>
            <a:fillRect/>
          </a:stretch>
        </p:blipFill>
        <p:spPr>
          <a:xfrm rot="-308259">
            <a:off x="1823597" y="3406474"/>
            <a:ext cx="1093406" cy="1896004"/>
          </a:xfrm>
          <a:prstGeom prst="rect">
            <a:avLst/>
          </a:prstGeom>
          <a:noFill/>
          <a:ln>
            <a:noFill/>
          </a:ln>
        </p:spPr>
      </p:pic>
      <p:pic>
        <p:nvPicPr>
          <p:cNvPr id="471" name="Google Shape;471;p35"/>
          <p:cNvPicPr preferRelativeResize="0"/>
          <p:nvPr/>
        </p:nvPicPr>
        <p:blipFill>
          <a:blip r:embed="rId18"/>
          <a:stretch>
            <a:fillRect/>
          </a:stretch>
        </p:blipFill>
        <p:spPr>
          <a:xfrm rot="-1901179" flipH="1">
            <a:off x="-1001742" y="2311372"/>
            <a:ext cx="3834006" cy="625006"/>
          </a:xfrm>
          <a:prstGeom prst="rect">
            <a:avLst/>
          </a:prstGeom>
          <a:noFill/>
          <a:ln>
            <a:noFill/>
          </a:ln>
        </p:spPr>
      </p:pic>
      <p:pic>
        <p:nvPicPr>
          <p:cNvPr id="472" name="Google Shape;472;p35"/>
          <p:cNvPicPr preferRelativeResize="0"/>
          <p:nvPr/>
        </p:nvPicPr>
        <p:blipFill>
          <a:blip r:embed="rId19"/>
          <a:stretch>
            <a:fillRect/>
          </a:stretch>
        </p:blipFill>
        <p:spPr>
          <a:xfrm>
            <a:off x="864375" y="1212330"/>
            <a:ext cx="1452075" cy="2366889"/>
          </a:xfrm>
          <a:prstGeom prst="rect">
            <a:avLst/>
          </a:prstGeom>
          <a:noFill/>
          <a:ln>
            <a:noFill/>
          </a:ln>
        </p:spPr>
      </p:pic>
      <p:pic>
        <p:nvPicPr>
          <p:cNvPr id="473" name="Google Shape;473;p35"/>
          <p:cNvPicPr preferRelativeResize="0"/>
          <p:nvPr/>
        </p:nvPicPr>
        <p:blipFill>
          <a:blip r:embed="rId20"/>
          <a:stretch>
            <a:fillRect/>
          </a:stretch>
        </p:blipFill>
        <p:spPr>
          <a:xfrm rot="1800001" flipH="1">
            <a:off x="6627451" y="1407088"/>
            <a:ext cx="4458932" cy="461400"/>
          </a:xfrm>
          <a:prstGeom prst="rect">
            <a:avLst/>
          </a:prstGeom>
          <a:noFill/>
          <a:ln>
            <a:noFill/>
          </a:ln>
        </p:spPr>
      </p:pic>
      <p:pic>
        <p:nvPicPr>
          <p:cNvPr id="474" name="Google Shape;474;p35"/>
          <p:cNvPicPr preferRelativeResize="0"/>
          <p:nvPr/>
        </p:nvPicPr>
        <p:blipFill>
          <a:blip r:embed="rId21"/>
          <a:stretch>
            <a:fillRect/>
          </a:stretch>
        </p:blipFill>
        <p:spPr>
          <a:xfrm>
            <a:off x="7860521" y="164449"/>
            <a:ext cx="1124025" cy="2820360"/>
          </a:xfrm>
          <a:prstGeom prst="rect">
            <a:avLst/>
          </a:prstGeom>
          <a:noFill/>
          <a:ln>
            <a:noFill/>
          </a:ln>
        </p:spPr>
      </p:pic>
      <p:pic>
        <p:nvPicPr>
          <p:cNvPr id="475" name="Google Shape;475;p35"/>
          <p:cNvPicPr preferRelativeResize="0"/>
          <p:nvPr/>
        </p:nvPicPr>
        <p:blipFill>
          <a:blip r:embed="rId22"/>
          <a:stretch>
            <a:fillRect/>
          </a:stretch>
        </p:blipFill>
        <p:spPr>
          <a:xfrm>
            <a:off x="7011250" y="2346212"/>
            <a:ext cx="1452075" cy="32305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50"/>
                                        </p:tgtEl>
                                        <p:attrNameLst>
                                          <p:attrName>style.visibility</p:attrName>
                                        </p:attrNameLst>
                                      </p:cBhvr>
                                      <p:to>
                                        <p:strVal val="visible"/>
                                      </p:to>
                                    </p:set>
                                    <p:anim calcmode="lin" valueType="num">
                                      <p:cBhvr>
                                        <p:cTn id="7" dur="500" fill="hold"/>
                                        <p:tgtEl>
                                          <p:spTgt spid="450"/>
                                        </p:tgtEl>
                                        <p:attrNameLst>
                                          <p:attrName>ppt_w</p:attrName>
                                        </p:attrNameLst>
                                      </p:cBhvr>
                                      <p:tavLst>
                                        <p:tav tm="0">
                                          <p:val>
                                            <p:fltVal val="0"/>
                                          </p:val>
                                        </p:tav>
                                        <p:tav tm="100000">
                                          <p:val>
                                            <p:strVal val="#ppt_w"/>
                                          </p:val>
                                        </p:tav>
                                      </p:tavLst>
                                    </p:anim>
                                    <p:anim calcmode="lin" valueType="num">
                                      <p:cBhvr>
                                        <p:cTn id="8" dur="500" fill="hold"/>
                                        <p:tgtEl>
                                          <p:spTgt spid="4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animBg="1"/>
      <p:bldP spid="45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oogle Shape;596;p40">
            <a:extLst>
              <a:ext uri="{FF2B5EF4-FFF2-40B4-BE49-F238E27FC236}">
                <a16:creationId xmlns:a16="http://schemas.microsoft.com/office/drawing/2014/main" id="{50044323-588A-DDC0-7186-743D3771B0CE}"/>
              </a:ext>
            </a:extLst>
          </p:cNvPr>
          <p:cNvPicPr preferRelativeResize="0"/>
          <p:nvPr/>
        </p:nvPicPr>
        <p:blipFill>
          <a:blip r:embed="rId2"/>
          <a:stretch>
            <a:fillRect/>
          </a:stretch>
        </p:blipFill>
        <p:spPr>
          <a:xfrm rot="550678">
            <a:off x="341553" y="4710441"/>
            <a:ext cx="55610" cy="45720"/>
          </a:xfrm>
          <a:prstGeom prst="rect">
            <a:avLst/>
          </a:prstGeom>
          <a:noFill/>
          <a:ln>
            <a:noFill/>
          </a:ln>
        </p:spPr>
      </p:pic>
      <p:pic>
        <p:nvPicPr>
          <p:cNvPr id="9" name="Google Shape;447;p35"/>
          <p:cNvPicPr preferRelativeResize="0"/>
          <p:nvPr/>
        </p:nvPicPr>
        <p:blipFill rotWithShape="1">
          <a:blip r:embed="rId3"/>
          <a:srcRect l="20432" b="9543"/>
          <a:stretch>
            <a:fillRect/>
          </a:stretch>
        </p:blipFill>
        <p:spPr>
          <a:xfrm>
            <a:off x="-57442" y="1759014"/>
            <a:ext cx="953354" cy="2714498"/>
          </a:xfrm>
          <a:prstGeom prst="rect">
            <a:avLst/>
          </a:prstGeom>
          <a:noFill/>
          <a:ln>
            <a:noFill/>
          </a:ln>
        </p:spPr>
      </p:pic>
      <p:pic>
        <p:nvPicPr>
          <p:cNvPr id="11" name="Google Shape;555;p38"/>
          <p:cNvPicPr preferRelativeResize="0"/>
          <p:nvPr/>
        </p:nvPicPr>
        <p:blipFill>
          <a:blip r:embed="rId4"/>
          <a:stretch>
            <a:fillRect/>
          </a:stretch>
        </p:blipFill>
        <p:spPr>
          <a:xfrm rot="10544090">
            <a:off x="-88656" y="0"/>
            <a:ext cx="399961" cy="1525394"/>
          </a:xfrm>
          <a:prstGeom prst="rect">
            <a:avLst/>
          </a:prstGeom>
          <a:noFill/>
          <a:ln>
            <a:noFill/>
          </a:ln>
        </p:spPr>
      </p:pic>
      <p:pic>
        <p:nvPicPr>
          <p:cNvPr id="12" name="Google Shape;556;p38"/>
          <p:cNvPicPr preferRelativeResize="0"/>
          <p:nvPr/>
        </p:nvPicPr>
        <p:blipFill>
          <a:blip r:embed="rId5"/>
          <a:stretch>
            <a:fillRect/>
          </a:stretch>
        </p:blipFill>
        <p:spPr>
          <a:xfrm rot="20439926">
            <a:off x="147734" y="587442"/>
            <a:ext cx="782532" cy="1091198"/>
          </a:xfrm>
          <a:prstGeom prst="rect">
            <a:avLst/>
          </a:prstGeom>
          <a:noFill/>
          <a:ln>
            <a:noFill/>
          </a:ln>
        </p:spPr>
      </p:pic>
      <p:pic>
        <p:nvPicPr>
          <p:cNvPr id="23" name="Google Shape;1208;p62"/>
          <p:cNvPicPr preferRelativeResize="0"/>
          <p:nvPr/>
        </p:nvPicPr>
        <p:blipFill rotWithShape="1">
          <a:blip r:embed="rId6"/>
          <a:srcRect r="1748"/>
          <a:stretch>
            <a:fillRect/>
          </a:stretch>
        </p:blipFill>
        <p:spPr>
          <a:xfrm rot="298809">
            <a:off x="-124959" y="4702033"/>
            <a:ext cx="2145826" cy="634750"/>
          </a:xfrm>
          <a:prstGeom prst="rect">
            <a:avLst/>
          </a:prstGeom>
          <a:noFill/>
          <a:ln>
            <a:noFill/>
          </a:ln>
        </p:spPr>
      </p:pic>
      <p:pic>
        <p:nvPicPr>
          <p:cNvPr id="6" name="Picture 3">
            <a:extLst>
              <a:ext uri="{FF2B5EF4-FFF2-40B4-BE49-F238E27FC236}">
                <a16:creationId xmlns:a16="http://schemas.microsoft.com/office/drawing/2014/main" id="{1B682F1B-99A5-E744-4631-477A0A662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79494">
            <a:off x="1883522" y="-26674"/>
            <a:ext cx="5376956" cy="1110012"/>
          </a:xfrm>
          <a:prstGeom prst="rect">
            <a:avLst/>
          </a:prstGeom>
        </p:spPr>
      </p:pic>
      <p:sp>
        <p:nvSpPr>
          <p:cNvPr id="7" name="Text Placeholder 4">
            <a:extLst>
              <a:ext uri="{FF2B5EF4-FFF2-40B4-BE49-F238E27FC236}">
                <a16:creationId xmlns:a16="http://schemas.microsoft.com/office/drawing/2014/main" id="{4F226521-6545-D8B0-6070-4B97E0D49E1E}"/>
              </a:ext>
            </a:extLst>
          </p:cNvPr>
          <p:cNvSpPr>
            <a:spLocks noGrp="1"/>
          </p:cNvSpPr>
          <p:nvPr>
            <p:ph type="body" idx="1"/>
          </p:nvPr>
        </p:nvSpPr>
        <p:spPr>
          <a:xfrm>
            <a:off x="830179" y="1075474"/>
            <a:ext cx="7483642" cy="3877954"/>
          </a:xfrm>
          <a:noFill/>
          <a:ln>
            <a:noFill/>
          </a:ln>
        </p:spPr>
        <p:txBody>
          <a:bodyPr>
            <a:spAutoFit/>
          </a:bodyPr>
          <a:lstStyle/>
          <a:p>
            <a:pPr marL="438150" indent="-285750" algn="just"/>
            <a:r>
              <a:rPr lang="en-US" sz="1600" dirty="0">
                <a:solidFill>
                  <a:srgbClr val="000000"/>
                </a:solidFill>
                <a:latin typeface="Times New Roman" panose="02020603050405020304" pitchFamily="18" charset="0"/>
                <a:cs typeface="Times New Roman" panose="02020603050405020304" pitchFamily="18" charset="0"/>
              </a:rPr>
              <a:t>The proposed solution for identifying or locating the wild animals that trespass the crop fields is using a Deep Learning approach that involves reading data from live-video from a camera installed in the farm. </a:t>
            </a:r>
          </a:p>
          <a:p>
            <a:pPr marL="438150" indent="-285750" algn="just"/>
            <a:r>
              <a:rPr lang="en-US" sz="1600" dirty="0">
                <a:solidFill>
                  <a:srgbClr val="000000"/>
                </a:solidFill>
                <a:latin typeface="Times New Roman" panose="02020603050405020304" pitchFamily="18" charset="0"/>
                <a:cs typeface="Times New Roman" panose="02020603050405020304" pitchFamily="18" charset="0"/>
              </a:rPr>
              <a:t>The images from training dataset are improved for better image quality and then synthetic images of these images are generated which is added with original dataset for better performance.</a:t>
            </a:r>
          </a:p>
          <a:p>
            <a:pPr marL="438150" indent="-285750" algn="just"/>
            <a:r>
              <a:rPr lang="en-US" sz="1600" dirty="0">
                <a:solidFill>
                  <a:srgbClr val="000000"/>
                </a:solidFill>
                <a:latin typeface="Times New Roman" panose="02020603050405020304" pitchFamily="18" charset="0"/>
                <a:cs typeface="Times New Roman" panose="02020603050405020304" pitchFamily="18" charset="0"/>
              </a:rPr>
              <a:t>The live data is then fed to the animal detector for detection of animals and set an alarm to drive them away.</a:t>
            </a:r>
          </a:p>
          <a:p>
            <a:pPr marL="152400" indent="0" algn="just">
              <a:buNone/>
            </a:pPr>
            <a:endParaRPr lang="en-US" sz="1600" dirty="0">
              <a:solidFill>
                <a:srgbClr val="000000"/>
              </a:solidFill>
              <a:latin typeface="Times New Roman" panose="02020603050405020304" pitchFamily="18" charset="0"/>
              <a:cs typeface="Times New Roman" panose="02020603050405020304" pitchFamily="18" charset="0"/>
            </a:endParaRPr>
          </a:p>
          <a:p>
            <a:pPr marL="152400" indent="0" algn="just">
              <a:buNone/>
            </a:pPr>
            <a:r>
              <a:rPr lang="en-US" sz="1600" b="1" dirty="0">
                <a:solidFill>
                  <a:srgbClr val="000000"/>
                </a:solidFill>
                <a:latin typeface="Times New Roman" panose="02020603050405020304" pitchFamily="18" charset="0"/>
                <a:cs typeface="Times New Roman" panose="02020603050405020304" pitchFamily="18" charset="0"/>
              </a:rPr>
              <a:t>Advantages of proposed system:</a:t>
            </a:r>
          </a:p>
          <a:p>
            <a:pPr marL="152400" indent="0" algn="just">
              <a:buNone/>
            </a:pPr>
            <a:endParaRPr lang="en-US" sz="1600" dirty="0">
              <a:solidFill>
                <a:srgbClr val="000000"/>
              </a:solidFill>
              <a:latin typeface="Times New Roman" panose="02020603050405020304" pitchFamily="18" charset="0"/>
              <a:cs typeface="Times New Roman" panose="02020603050405020304" pitchFamily="18" charset="0"/>
            </a:endParaRPr>
          </a:p>
          <a:p>
            <a:pPr marL="438150" indent="-285750" algn="just"/>
            <a:r>
              <a:rPr lang="en-US" sz="1600" dirty="0">
                <a:solidFill>
                  <a:srgbClr val="000000"/>
                </a:solidFill>
                <a:latin typeface="Times New Roman" panose="02020603050405020304" pitchFamily="18" charset="0"/>
                <a:cs typeface="Times New Roman" panose="02020603050405020304" pitchFamily="18" charset="0"/>
              </a:rPr>
              <a:t>Safety of animals and humans:- both humans and animals are saved from harming each other.</a:t>
            </a:r>
          </a:p>
          <a:p>
            <a:pPr marL="438150" indent="-285750" algn="just"/>
            <a:r>
              <a:rPr lang="en-US" sz="1600" dirty="0">
                <a:solidFill>
                  <a:srgbClr val="000000"/>
                </a:solidFill>
                <a:latin typeface="Times New Roman" panose="02020603050405020304" pitchFamily="18" charset="0"/>
                <a:cs typeface="Times New Roman" panose="02020603050405020304" pitchFamily="18" charset="0"/>
              </a:rPr>
              <a:t>Crop yield protection:- The crop yield is protected from the animals due to which farmer gets relived from continuous observation.</a:t>
            </a:r>
          </a:p>
        </p:txBody>
      </p:sp>
      <p:sp>
        <p:nvSpPr>
          <p:cNvPr id="8" name="Title 3">
            <a:extLst>
              <a:ext uri="{FF2B5EF4-FFF2-40B4-BE49-F238E27FC236}">
                <a16:creationId xmlns:a16="http://schemas.microsoft.com/office/drawing/2014/main" id="{61A87B17-46F8-20C4-6EA2-C2A3E09BAC12}"/>
              </a:ext>
            </a:extLst>
          </p:cNvPr>
          <p:cNvSpPr>
            <a:spLocks noGrp="1"/>
          </p:cNvSpPr>
          <p:nvPr>
            <p:ph type="title"/>
          </p:nvPr>
        </p:nvSpPr>
        <p:spPr>
          <a:xfrm>
            <a:off x="1665171" y="105075"/>
            <a:ext cx="5813658" cy="800189"/>
          </a:xfrm>
        </p:spPr>
        <p:txBody>
          <a:bodyPr>
            <a:spAutoFit/>
          </a:bodyPr>
          <a:lstStyle/>
          <a:p>
            <a:r>
              <a:rPr lang="en-IN" sz="4000" dirty="0">
                <a:solidFill>
                  <a:srgbClr val="8C6646"/>
                </a:solidFill>
                <a:latin typeface="Algerian" panose="04020705040A02060702" charset="0"/>
                <a:cs typeface="Algerian" panose="04020705040A02060702" charset="0"/>
              </a:rPr>
              <a:t>PROPOSED SYSTEM</a:t>
            </a:r>
          </a:p>
        </p:txBody>
      </p:sp>
      <p:sp>
        <p:nvSpPr>
          <p:cNvPr id="33" name="Google Shape;1205;p62"/>
          <p:cNvSpPr/>
          <p:nvPr/>
        </p:nvSpPr>
        <p:spPr>
          <a:xfrm>
            <a:off x="7328566" y="579515"/>
            <a:ext cx="742070" cy="275100"/>
          </a:xfrm>
          <a:custGeom>
            <a:avLst/>
            <a:gdLst/>
            <a:ahLst/>
            <a:cxnLst/>
            <a:rect l="l" t="t" r="r" b="b"/>
            <a:pathLst>
              <a:path w="9925" h="2897" extrusionOk="0">
                <a:moveTo>
                  <a:pt x="5621" y="1"/>
                </a:moveTo>
                <a:cubicBezTo>
                  <a:pt x="5310" y="1"/>
                  <a:pt x="4991" y="178"/>
                  <a:pt x="4860" y="464"/>
                </a:cubicBezTo>
                <a:cubicBezTo>
                  <a:pt x="4835" y="515"/>
                  <a:pt x="4817" y="584"/>
                  <a:pt x="4775" y="626"/>
                </a:cubicBezTo>
                <a:cubicBezTo>
                  <a:pt x="4612" y="806"/>
                  <a:pt x="4261" y="644"/>
                  <a:pt x="4099" y="815"/>
                </a:cubicBezTo>
                <a:cubicBezTo>
                  <a:pt x="4022" y="900"/>
                  <a:pt x="4022" y="1037"/>
                  <a:pt x="3953" y="1140"/>
                </a:cubicBezTo>
                <a:cubicBezTo>
                  <a:pt x="3876" y="1242"/>
                  <a:pt x="3722" y="1268"/>
                  <a:pt x="3594" y="1268"/>
                </a:cubicBezTo>
                <a:cubicBezTo>
                  <a:pt x="3575" y="1269"/>
                  <a:pt x="3556" y="1269"/>
                  <a:pt x="3537" y="1269"/>
                </a:cubicBezTo>
                <a:cubicBezTo>
                  <a:pt x="3273" y="1269"/>
                  <a:pt x="3001" y="1217"/>
                  <a:pt x="2721" y="1217"/>
                </a:cubicBezTo>
                <a:cubicBezTo>
                  <a:pt x="2431" y="1217"/>
                  <a:pt x="2114" y="1294"/>
                  <a:pt x="1943" y="1533"/>
                </a:cubicBezTo>
                <a:cubicBezTo>
                  <a:pt x="1840" y="1662"/>
                  <a:pt x="1780" y="1841"/>
                  <a:pt x="1618" y="1901"/>
                </a:cubicBezTo>
                <a:cubicBezTo>
                  <a:pt x="1588" y="1910"/>
                  <a:pt x="1554" y="1912"/>
                  <a:pt x="1517" y="1912"/>
                </a:cubicBezTo>
                <a:cubicBezTo>
                  <a:pt x="1481" y="1912"/>
                  <a:pt x="1442" y="1910"/>
                  <a:pt x="1404" y="1910"/>
                </a:cubicBezTo>
                <a:cubicBezTo>
                  <a:pt x="1385" y="1909"/>
                  <a:pt x="1366" y="1909"/>
                  <a:pt x="1347" y="1909"/>
                </a:cubicBezTo>
                <a:cubicBezTo>
                  <a:pt x="1101" y="1909"/>
                  <a:pt x="856" y="1960"/>
                  <a:pt x="626" y="2055"/>
                </a:cubicBezTo>
                <a:cubicBezTo>
                  <a:pt x="540" y="2098"/>
                  <a:pt x="454" y="2158"/>
                  <a:pt x="420" y="2243"/>
                </a:cubicBezTo>
                <a:cubicBezTo>
                  <a:pt x="403" y="2329"/>
                  <a:pt x="420" y="2423"/>
                  <a:pt x="369" y="2483"/>
                </a:cubicBezTo>
                <a:cubicBezTo>
                  <a:pt x="318" y="2543"/>
                  <a:pt x="232" y="2543"/>
                  <a:pt x="155" y="2560"/>
                </a:cubicBezTo>
                <a:cubicBezTo>
                  <a:pt x="78" y="2586"/>
                  <a:pt x="1" y="2654"/>
                  <a:pt x="35" y="2722"/>
                </a:cubicBezTo>
                <a:cubicBezTo>
                  <a:pt x="61" y="2765"/>
                  <a:pt x="121" y="2774"/>
                  <a:pt x="164" y="2774"/>
                </a:cubicBezTo>
                <a:cubicBezTo>
                  <a:pt x="688" y="2800"/>
                  <a:pt x="1213" y="2809"/>
                  <a:pt x="1738" y="2809"/>
                </a:cubicBezTo>
                <a:cubicBezTo>
                  <a:pt x="2822" y="2809"/>
                  <a:pt x="3906" y="2771"/>
                  <a:pt x="4989" y="2771"/>
                </a:cubicBezTo>
                <a:cubicBezTo>
                  <a:pt x="5574" y="2771"/>
                  <a:pt x="6158" y="2782"/>
                  <a:pt x="6742" y="2816"/>
                </a:cubicBezTo>
                <a:cubicBezTo>
                  <a:pt x="7294" y="2846"/>
                  <a:pt x="7849" y="2897"/>
                  <a:pt x="8397" y="2897"/>
                </a:cubicBezTo>
                <a:cubicBezTo>
                  <a:pt x="8817" y="2897"/>
                  <a:pt x="9234" y="2867"/>
                  <a:pt x="9642" y="2774"/>
                </a:cubicBezTo>
                <a:cubicBezTo>
                  <a:pt x="9771" y="2739"/>
                  <a:pt x="9925" y="2654"/>
                  <a:pt x="9899" y="2526"/>
                </a:cubicBezTo>
                <a:cubicBezTo>
                  <a:pt x="9873" y="2457"/>
                  <a:pt x="9796" y="2414"/>
                  <a:pt x="9736" y="2380"/>
                </a:cubicBezTo>
                <a:cubicBezTo>
                  <a:pt x="9540" y="2295"/>
                  <a:pt x="9343" y="2252"/>
                  <a:pt x="9138" y="2226"/>
                </a:cubicBezTo>
                <a:cubicBezTo>
                  <a:pt x="9052" y="2218"/>
                  <a:pt x="8941" y="2218"/>
                  <a:pt x="8881" y="2149"/>
                </a:cubicBezTo>
                <a:cubicBezTo>
                  <a:pt x="8838" y="2106"/>
                  <a:pt x="8813" y="2047"/>
                  <a:pt x="8787" y="1995"/>
                </a:cubicBezTo>
                <a:cubicBezTo>
                  <a:pt x="8706" y="1854"/>
                  <a:pt x="8539" y="1775"/>
                  <a:pt x="8375" y="1775"/>
                </a:cubicBezTo>
                <a:cubicBezTo>
                  <a:pt x="8280" y="1775"/>
                  <a:pt x="8186" y="1802"/>
                  <a:pt x="8111" y="1858"/>
                </a:cubicBezTo>
                <a:cubicBezTo>
                  <a:pt x="8043" y="1910"/>
                  <a:pt x="7983" y="1987"/>
                  <a:pt x="7906" y="2021"/>
                </a:cubicBezTo>
                <a:cubicBezTo>
                  <a:pt x="7859" y="2046"/>
                  <a:pt x="7810" y="2058"/>
                  <a:pt x="7761" y="2058"/>
                </a:cubicBezTo>
                <a:cubicBezTo>
                  <a:pt x="7598" y="2058"/>
                  <a:pt x="7432" y="1932"/>
                  <a:pt x="7307" y="1807"/>
                </a:cubicBezTo>
                <a:cubicBezTo>
                  <a:pt x="7136" y="1644"/>
                  <a:pt x="6836" y="1533"/>
                  <a:pt x="6717" y="1328"/>
                </a:cubicBezTo>
                <a:cubicBezTo>
                  <a:pt x="6580" y="1106"/>
                  <a:pt x="6631" y="772"/>
                  <a:pt x="6460" y="507"/>
                </a:cubicBezTo>
                <a:cubicBezTo>
                  <a:pt x="6280" y="233"/>
                  <a:pt x="5981" y="28"/>
                  <a:pt x="5664" y="2"/>
                </a:cubicBezTo>
                <a:cubicBezTo>
                  <a:pt x="5650" y="1"/>
                  <a:pt x="5636" y="1"/>
                  <a:pt x="56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4;p62"/>
          <p:cNvSpPr/>
          <p:nvPr/>
        </p:nvSpPr>
        <p:spPr>
          <a:xfrm>
            <a:off x="973052" y="176145"/>
            <a:ext cx="778544" cy="287430"/>
          </a:xfrm>
          <a:custGeom>
            <a:avLst/>
            <a:gdLst/>
            <a:ahLst/>
            <a:cxnLst/>
            <a:rect l="l" t="t" r="r" b="b"/>
            <a:pathLst>
              <a:path w="14202" h="4117" extrusionOk="0">
                <a:moveTo>
                  <a:pt x="6190" y="1"/>
                </a:moveTo>
                <a:cubicBezTo>
                  <a:pt x="6162" y="1"/>
                  <a:pt x="6135" y="2"/>
                  <a:pt x="6108" y="4"/>
                </a:cubicBezTo>
                <a:cubicBezTo>
                  <a:pt x="5646" y="38"/>
                  <a:pt x="5219" y="329"/>
                  <a:pt x="4962" y="722"/>
                </a:cubicBezTo>
                <a:cubicBezTo>
                  <a:pt x="4722" y="1099"/>
                  <a:pt x="4791" y="1578"/>
                  <a:pt x="4594" y="1877"/>
                </a:cubicBezTo>
                <a:cubicBezTo>
                  <a:pt x="4414" y="2168"/>
                  <a:pt x="3995" y="2313"/>
                  <a:pt x="3756" y="2562"/>
                </a:cubicBezTo>
                <a:cubicBezTo>
                  <a:pt x="3570" y="2740"/>
                  <a:pt x="3328" y="2919"/>
                  <a:pt x="3097" y="2919"/>
                </a:cubicBezTo>
                <a:cubicBezTo>
                  <a:pt x="3030" y="2919"/>
                  <a:pt x="2964" y="2904"/>
                  <a:pt x="2900" y="2869"/>
                </a:cubicBezTo>
                <a:cubicBezTo>
                  <a:pt x="2789" y="2818"/>
                  <a:pt x="2703" y="2707"/>
                  <a:pt x="2609" y="2639"/>
                </a:cubicBezTo>
                <a:cubicBezTo>
                  <a:pt x="2498" y="2553"/>
                  <a:pt x="2360" y="2513"/>
                  <a:pt x="2221" y="2513"/>
                </a:cubicBezTo>
                <a:cubicBezTo>
                  <a:pt x="1985" y="2513"/>
                  <a:pt x="1747" y="2628"/>
                  <a:pt x="1634" y="2827"/>
                </a:cubicBezTo>
                <a:cubicBezTo>
                  <a:pt x="1591" y="2912"/>
                  <a:pt x="1557" y="2998"/>
                  <a:pt x="1497" y="3066"/>
                </a:cubicBezTo>
                <a:cubicBezTo>
                  <a:pt x="1403" y="3152"/>
                  <a:pt x="1258" y="3160"/>
                  <a:pt x="1129" y="3169"/>
                </a:cubicBezTo>
                <a:cubicBezTo>
                  <a:pt x="830" y="3195"/>
                  <a:pt x="548" y="3263"/>
                  <a:pt x="265" y="3383"/>
                </a:cubicBezTo>
                <a:cubicBezTo>
                  <a:pt x="163" y="3426"/>
                  <a:pt x="51" y="3494"/>
                  <a:pt x="34" y="3597"/>
                </a:cubicBezTo>
                <a:cubicBezTo>
                  <a:pt x="0" y="3776"/>
                  <a:pt x="223" y="3896"/>
                  <a:pt x="402" y="3939"/>
                </a:cubicBezTo>
                <a:cubicBezTo>
                  <a:pt x="998" y="4074"/>
                  <a:pt x="1603" y="4117"/>
                  <a:pt x="2211" y="4117"/>
                </a:cubicBezTo>
                <a:cubicBezTo>
                  <a:pt x="2992" y="4117"/>
                  <a:pt x="3777" y="4046"/>
                  <a:pt x="4551" y="4007"/>
                </a:cubicBezTo>
                <a:cubicBezTo>
                  <a:pt x="5420" y="3955"/>
                  <a:pt x="6291" y="3938"/>
                  <a:pt x="7163" y="3938"/>
                </a:cubicBezTo>
                <a:cubicBezTo>
                  <a:pt x="8673" y="3938"/>
                  <a:pt x="10186" y="3988"/>
                  <a:pt x="11698" y="3988"/>
                </a:cubicBezTo>
                <a:cubicBezTo>
                  <a:pt x="12450" y="3988"/>
                  <a:pt x="13202" y="3976"/>
                  <a:pt x="13953" y="3939"/>
                </a:cubicBezTo>
                <a:cubicBezTo>
                  <a:pt x="14030" y="3939"/>
                  <a:pt x="14116" y="3930"/>
                  <a:pt x="14150" y="3862"/>
                </a:cubicBezTo>
                <a:cubicBezTo>
                  <a:pt x="14201" y="3768"/>
                  <a:pt x="14081" y="3665"/>
                  <a:pt x="13979" y="3639"/>
                </a:cubicBezTo>
                <a:cubicBezTo>
                  <a:pt x="13868" y="3622"/>
                  <a:pt x="13748" y="3622"/>
                  <a:pt x="13679" y="3537"/>
                </a:cubicBezTo>
                <a:cubicBezTo>
                  <a:pt x="13602" y="3434"/>
                  <a:pt x="13645" y="3297"/>
                  <a:pt x="13602" y="3177"/>
                </a:cubicBezTo>
                <a:cubicBezTo>
                  <a:pt x="13560" y="3049"/>
                  <a:pt x="13431" y="2981"/>
                  <a:pt x="13312" y="2921"/>
                </a:cubicBezTo>
                <a:cubicBezTo>
                  <a:pt x="12993" y="2781"/>
                  <a:pt x="12646" y="2705"/>
                  <a:pt x="12297" y="2705"/>
                </a:cubicBezTo>
                <a:cubicBezTo>
                  <a:pt x="12261" y="2705"/>
                  <a:pt x="12226" y="2705"/>
                  <a:pt x="12191" y="2707"/>
                </a:cubicBezTo>
                <a:cubicBezTo>
                  <a:pt x="12135" y="2716"/>
                  <a:pt x="12082" y="2722"/>
                  <a:pt x="12030" y="2722"/>
                </a:cubicBezTo>
                <a:cubicBezTo>
                  <a:pt x="11979" y="2722"/>
                  <a:pt x="11930" y="2716"/>
                  <a:pt x="11883" y="2698"/>
                </a:cubicBezTo>
                <a:cubicBezTo>
                  <a:pt x="11652" y="2621"/>
                  <a:pt x="11558" y="2365"/>
                  <a:pt x="11421" y="2177"/>
                </a:cubicBezTo>
                <a:cubicBezTo>
                  <a:pt x="11164" y="1843"/>
                  <a:pt x="10711" y="1723"/>
                  <a:pt x="10300" y="1723"/>
                </a:cubicBezTo>
                <a:cubicBezTo>
                  <a:pt x="9913" y="1723"/>
                  <a:pt x="9526" y="1811"/>
                  <a:pt x="9139" y="1811"/>
                </a:cubicBezTo>
                <a:cubicBezTo>
                  <a:pt x="9107" y="1811"/>
                  <a:pt x="9075" y="1810"/>
                  <a:pt x="9043" y="1809"/>
                </a:cubicBezTo>
                <a:cubicBezTo>
                  <a:pt x="8854" y="1800"/>
                  <a:pt x="8649" y="1766"/>
                  <a:pt x="8546" y="1620"/>
                </a:cubicBezTo>
                <a:cubicBezTo>
                  <a:pt x="8435" y="1492"/>
                  <a:pt x="8444" y="1287"/>
                  <a:pt x="8333" y="1159"/>
                </a:cubicBezTo>
                <a:cubicBezTo>
                  <a:pt x="8093" y="902"/>
                  <a:pt x="7588" y="1141"/>
                  <a:pt x="7366" y="885"/>
                </a:cubicBezTo>
                <a:cubicBezTo>
                  <a:pt x="7315" y="816"/>
                  <a:pt x="7280" y="731"/>
                  <a:pt x="7246" y="654"/>
                </a:cubicBezTo>
                <a:cubicBezTo>
                  <a:pt x="7069" y="252"/>
                  <a:pt x="6620" y="1"/>
                  <a:pt x="6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02;p65">
            <a:extLst>
              <a:ext uri="{FF2B5EF4-FFF2-40B4-BE49-F238E27FC236}">
                <a16:creationId xmlns:a16="http://schemas.microsoft.com/office/drawing/2014/main" id="{F3945FC6-1DE0-832E-26F1-FEB8F7FDA8BB}"/>
              </a:ext>
            </a:extLst>
          </p:cNvPr>
          <p:cNvPicPr preferRelativeResize="0"/>
          <p:nvPr/>
        </p:nvPicPr>
        <p:blipFill>
          <a:blip r:embed="rId9"/>
          <a:stretch>
            <a:fillRect/>
          </a:stretch>
        </p:blipFill>
        <p:spPr>
          <a:xfrm rot="1378161">
            <a:off x="9198295" y="3462367"/>
            <a:ext cx="136892" cy="45720"/>
          </a:xfrm>
          <a:prstGeom prst="rect">
            <a:avLst/>
          </a:prstGeom>
          <a:noFill/>
          <a:ln>
            <a:noFill/>
          </a:ln>
        </p:spPr>
      </p:pic>
      <p:pic>
        <p:nvPicPr>
          <p:cNvPr id="14" name="Google Shape;1304;p65">
            <a:extLst>
              <a:ext uri="{FF2B5EF4-FFF2-40B4-BE49-F238E27FC236}">
                <a16:creationId xmlns:a16="http://schemas.microsoft.com/office/drawing/2014/main" id="{9C9870F5-B295-46E9-7203-232DD32E691C}"/>
              </a:ext>
            </a:extLst>
          </p:cNvPr>
          <p:cNvPicPr preferRelativeResize="0"/>
          <p:nvPr/>
        </p:nvPicPr>
        <p:blipFill>
          <a:blip r:embed="rId10"/>
          <a:stretch>
            <a:fillRect/>
          </a:stretch>
        </p:blipFill>
        <p:spPr>
          <a:xfrm flipH="1">
            <a:off x="-78392" y="1655903"/>
            <a:ext cx="45720" cy="48772"/>
          </a:xfrm>
          <a:prstGeom prst="rect">
            <a:avLst/>
          </a:prstGeom>
          <a:noFill/>
          <a:ln>
            <a:noFill/>
          </a:ln>
        </p:spPr>
      </p:pic>
      <p:pic>
        <p:nvPicPr>
          <p:cNvPr id="2" name="Google Shape;577;p39">
            <a:extLst>
              <a:ext uri="{FF2B5EF4-FFF2-40B4-BE49-F238E27FC236}">
                <a16:creationId xmlns:a16="http://schemas.microsoft.com/office/drawing/2014/main" id="{C9C95E34-D21A-B68F-7E75-84DE1F1AF15B}"/>
              </a:ext>
            </a:extLst>
          </p:cNvPr>
          <p:cNvPicPr preferRelativeResize="0"/>
          <p:nvPr/>
        </p:nvPicPr>
        <p:blipFill>
          <a:blip r:embed="rId11"/>
          <a:stretch>
            <a:fillRect/>
          </a:stretch>
        </p:blipFill>
        <p:spPr>
          <a:xfrm>
            <a:off x="9154839" y="4564370"/>
            <a:ext cx="56106" cy="4572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
                                  </p:iterate>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par>
                          <p:cTn id="11" fill="hold">
                            <p:stCondLst>
                              <p:cond delay="2261"/>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7">
                                            <p:txEl>
                                              <p:pRg st="1" end="1"/>
                                            </p:txEl>
                                          </p:spTgt>
                                        </p:tgtEl>
                                        <p:attrNameLst>
                                          <p:attrName>style.visibility</p:attrName>
                                        </p:attrNameLst>
                                      </p:cBhvr>
                                      <p:to>
                                        <p:strVal val="visible"/>
                                      </p:to>
                                    </p:set>
                                  </p:childTnLst>
                                </p:cTn>
                              </p:par>
                            </p:childTnLst>
                          </p:cTn>
                        </p:par>
                        <p:par>
                          <p:cTn id="14" fill="hold">
                            <p:stCondLst>
                              <p:cond delay="3842"/>
                            </p:stCondLst>
                            <p:childTnLst>
                              <p:par>
                                <p:cTn id="15" presetID="1" presetClass="entr" presetSubtype="0" fill="hold" grpId="0" nodeType="afterEffect">
                                  <p:stCondLst>
                                    <p:cond delay="0"/>
                                  </p:stCondLst>
                                  <p:iterate type="lt">
                                    <p:tmAbs val="10"/>
                                  </p:iterate>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par>
                          <p:cTn id="17" fill="hold">
                            <p:stCondLst>
                              <p:cond delay="4723"/>
                            </p:stCondLst>
                            <p:childTnLst>
                              <p:par>
                                <p:cTn id="18" presetID="1" presetClass="entr" presetSubtype="0" fill="hold" grpId="0" nodeType="afterEffect">
                                  <p:stCondLst>
                                    <p:cond delay="0"/>
                                  </p:stCondLst>
                                  <p:iterate type="lt">
                                    <p:tmAbs val="10"/>
                                  </p:iterate>
                                  <p:childTnLst>
                                    <p:set>
                                      <p:cBhvr>
                                        <p:cTn id="19" dur="1" fill="hold">
                                          <p:stCondLst>
                                            <p:cond delay="0"/>
                                          </p:stCondLst>
                                        </p:cTn>
                                        <p:tgtEl>
                                          <p:spTgt spid="7">
                                            <p:txEl>
                                              <p:pRg st="4" end="4"/>
                                            </p:txEl>
                                          </p:spTgt>
                                        </p:tgtEl>
                                        <p:attrNameLst>
                                          <p:attrName>style.visibility</p:attrName>
                                        </p:attrNameLst>
                                      </p:cBhvr>
                                      <p:to>
                                        <p:strVal val="visible"/>
                                      </p:to>
                                    </p:set>
                                  </p:childTnLst>
                                </p:cTn>
                              </p:par>
                            </p:childTnLst>
                          </p:cTn>
                        </p:par>
                        <p:par>
                          <p:cTn id="20" fill="hold">
                            <p:stCondLst>
                              <p:cond delay="4984"/>
                            </p:stCondLst>
                            <p:childTnLst>
                              <p:par>
                                <p:cTn id="21" presetID="1" presetClass="entr" presetSubtype="0" fill="hold" grpId="0" nodeType="afterEffect">
                                  <p:stCondLst>
                                    <p:cond delay="0"/>
                                  </p:stCondLst>
                                  <p:iterate type="lt">
                                    <p:tmAbs val="10"/>
                                  </p:iterate>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par>
                          <p:cTn id="23" fill="hold">
                            <p:stCondLst>
                              <p:cond delay="5725"/>
                            </p:stCondLst>
                            <p:childTnLst>
                              <p:par>
                                <p:cTn id="24" presetID="1" presetClass="entr" presetSubtype="0" fill="hold" grpId="0" nodeType="afterEffect">
                                  <p:stCondLst>
                                    <p:cond delay="0"/>
                                  </p:stCondLst>
                                  <p:iterate type="lt">
                                    <p:tmAbs val="10"/>
                                  </p:iterate>
                                  <p:childTnLst>
                                    <p:set>
                                      <p:cBhvr>
                                        <p:cTn id="25"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99;p37"/>
          <p:cNvSpPr/>
          <p:nvPr/>
        </p:nvSpPr>
        <p:spPr>
          <a:xfrm>
            <a:off x="7317108" y="-457200"/>
            <a:ext cx="1750691" cy="1494156"/>
          </a:xfrm>
          <a:custGeom>
            <a:avLst/>
            <a:gdLst/>
            <a:ahLst/>
            <a:cxnLst/>
            <a:rect l="l" t="t" r="r" b="b"/>
            <a:pathLst>
              <a:path w="22055" h="25868" extrusionOk="0">
                <a:moveTo>
                  <a:pt x="1882" y="0"/>
                </a:moveTo>
                <a:cubicBezTo>
                  <a:pt x="1480" y="9"/>
                  <a:pt x="1130" y="86"/>
                  <a:pt x="736" y="94"/>
                </a:cubicBezTo>
                <a:cubicBezTo>
                  <a:pt x="0" y="5937"/>
                  <a:pt x="651" y="11943"/>
                  <a:pt x="2618" y="17486"/>
                </a:cubicBezTo>
                <a:cubicBezTo>
                  <a:pt x="2892" y="18291"/>
                  <a:pt x="3208" y="19078"/>
                  <a:pt x="3593" y="19830"/>
                </a:cubicBezTo>
                <a:cubicBezTo>
                  <a:pt x="4552" y="21738"/>
                  <a:pt x="5963" y="23432"/>
                  <a:pt x="7674" y="24715"/>
                </a:cubicBezTo>
                <a:cubicBezTo>
                  <a:pt x="8119" y="25057"/>
                  <a:pt x="8607" y="25365"/>
                  <a:pt x="9128" y="25571"/>
                </a:cubicBezTo>
                <a:cubicBezTo>
                  <a:pt x="9643" y="25774"/>
                  <a:pt x="10185" y="25867"/>
                  <a:pt x="10731" y="25867"/>
                </a:cubicBezTo>
                <a:cubicBezTo>
                  <a:pt x="11956" y="25867"/>
                  <a:pt x="13202" y="25398"/>
                  <a:pt x="14201" y="24647"/>
                </a:cubicBezTo>
                <a:cubicBezTo>
                  <a:pt x="15630" y="23577"/>
                  <a:pt x="16622" y="22003"/>
                  <a:pt x="17427" y="20412"/>
                </a:cubicBezTo>
                <a:cubicBezTo>
                  <a:pt x="20412" y="14501"/>
                  <a:pt x="21319" y="7777"/>
                  <a:pt x="22021" y="1189"/>
                </a:cubicBezTo>
                <a:cubicBezTo>
                  <a:pt x="22046" y="1001"/>
                  <a:pt x="22055" y="787"/>
                  <a:pt x="21935" y="651"/>
                </a:cubicBezTo>
                <a:cubicBezTo>
                  <a:pt x="21832" y="531"/>
                  <a:pt x="21661" y="505"/>
                  <a:pt x="21499" y="471"/>
                </a:cubicBezTo>
                <a:cubicBezTo>
                  <a:pt x="21485" y="470"/>
                  <a:pt x="21471" y="469"/>
                  <a:pt x="21457" y="469"/>
                </a:cubicBezTo>
                <a:cubicBezTo>
                  <a:pt x="21147" y="469"/>
                  <a:pt x="20901" y="800"/>
                  <a:pt x="20608" y="800"/>
                </a:cubicBezTo>
                <a:cubicBezTo>
                  <a:pt x="20588" y="800"/>
                  <a:pt x="20569" y="799"/>
                  <a:pt x="20549" y="796"/>
                </a:cubicBezTo>
                <a:cubicBezTo>
                  <a:pt x="20130" y="5724"/>
                  <a:pt x="19702" y="10702"/>
                  <a:pt x="18265" y="15442"/>
                </a:cubicBezTo>
                <a:cubicBezTo>
                  <a:pt x="17418" y="18222"/>
                  <a:pt x="16126" y="21037"/>
                  <a:pt x="13748" y="22713"/>
                </a:cubicBezTo>
                <a:cubicBezTo>
                  <a:pt x="12909" y="23310"/>
                  <a:pt x="11929" y="23749"/>
                  <a:pt x="10898" y="23749"/>
                </a:cubicBezTo>
                <a:cubicBezTo>
                  <a:pt x="10879" y="23749"/>
                  <a:pt x="10859" y="23749"/>
                  <a:pt x="10839" y="23749"/>
                </a:cubicBezTo>
                <a:cubicBezTo>
                  <a:pt x="9282" y="23740"/>
                  <a:pt x="7897" y="22722"/>
                  <a:pt x="6853" y="21567"/>
                </a:cubicBezTo>
                <a:cubicBezTo>
                  <a:pt x="3867" y="18256"/>
                  <a:pt x="2849" y="13645"/>
                  <a:pt x="2276" y="9231"/>
                </a:cubicBezTo>
                <a:cubicBezTo>
                  <a:pt x="1882" y="6168"/>
                  <a:pt x="1643" y="308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596;p40"/>
          <p:cNvPicPr preferRelativeResize="0"/>
          <p:nvPr/>
        </p:nvPicPr>
        <p:blipFill>
          <a:blip r:embed="rId2"/>
          <a:stretch>
            <a:fillRect/>
          </a:stretch>
        </p:blipFill>
        <p:spPr>
          <a:xfrm rot="550678">
            <a:off x="-899430" y="106736"/>
            <a:ext cx="2108740" cy="4748578"/>
          </a:xfrm>
          <a:prstGeom prst="rect">
            <a:avLst/>
          </a:prstGeom>
          <a:noFill/>
          <a:ln>
            <a:noFill/>
          </a:ln>
        </p:spPr>
      </p:pic>
      <p:pic>
        <p:nvPicPr>
          <p:cNvPr id="10" name="Google Shape;597;p40"/>
          <p:cNvPicPr preferRelativeResize="0"/>
          <p:nvPr/>
        </p:nvPicPr>
        <p:blipFill>
          <a:blip r:embed="rId3"/>
          <a:stretch>
            <a:fillRect/>
          </a:stretch>
        </p:blipFill>
        <p:spPr>
          <a:xfrm rot="-1991653">
            <a:off x="-624205" y="3884930"/>
            <a:ext cx="1243965" cy="1341755"/>
          </a:xfrm>
          <a:prstGeom prst="rect">
            <a:avLst/>
          </a:prstGeom>
          <a:noFill/>
          <a:ln>
            <a:noFill/>
          </a:ln>
        </p:spPr>
      </p:pic>
      <p:pic>
        <p:nvPicPr>
          <p:cNvPr id="2" name="Picture 3">
            <a:extLst>
              <a:ext uri="{FF2B5EF4-FFF2-40B4-BE49-F238E27FC236}">
                <a16:creationId xmlns:a16="http://schemas.microsoft.com/office/drawing/2014/main" id="{E9641BD9-F4FA-D91C-73CA-63A92C798B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8040">
            <a:off x="1983911" y="-6044"/>
            <a:ext cx="5060678" cy="1261251"/>
          </a:xfrm>
          <a:prstGeom prst="rect">
            <a:avLst/>
          </a:prstGeom>
        </p:spPr>
      </p:pic>
      <p:sp>
        <p:nvSpPr>
          <p:cNvPr id="3" name="Title 3">
            <a:extLst>
              <a:ext uri="{FF2B5EF4-FFF2-40B4-BE49-F238E27FC236}">
                <a16:creationId xmlns:a16="http://schemas.microsoft.com/office/drawing/2014/main" id="{BC60E473-3537-7485-682F-6CFC675DE622}"/>
              </a:ext>
            </a:extLst>
          </p:cNvPr>
          <p:cNvSpPr>
            <a:spLocks noGrp="1"/>
          </p:cNvSpPr>
          <p:nvPr>
            <p:ph type="title"/>
          </p:nvPr>
        </p:nvSpPr>
        <p:spPr>
          <a:xfrm>
            <a:off x="1607421" y="141728"/>
            <a:ext cx="5813658" cy="1015632"/>
          </a:xfrm>
        </p:spPr>
        <p:txBody>
          <a:bodyPr>
            <a:spAutoFit/>
          </a:bodyPr>
          <a:lstStyle/>
          <a:p>
            <a:r>
              <a:rPr lang="en-IN" sz="5400" dirty="0">
                <a:solidFill>
                  <a:srgbClr val="8C6646"/>
                </a:solidFill>
                <a:latin typeface="Algerian" panose="04020705040A02060702" charset="0"/>
                <a:cs typeface="Algerian" panose="04020705040A02060702" charset="0"/>
              </a:rPr>
              <a:t>OBJECTIVES</a:t>
            </a:r>
          </a:p>
        </p:txBody>
      </p:sp>
      <p:sp>
        <p:nvSpPr>
          <p:cNvPr id="6" name="Text Placeholder 4">
            <a:extLst>
              <a:ext uri="{FF2B5EF4-FFF2-40B4-BE49-F238E27FC236}">
                <a16:creationId xmlns:a16="http://schemas.microsoft.com/office/drawing/2014/main" id="{0CD9B52E-B62D-F21C-EEE5-9016A7CB6006}"/>
              </a:ext>
            </a:extLst>
          </p:cNvPr>
          <p:cNvSpPr>
            <a:spLocks noGrp="1"/>
          </p:cNvSpPr>
          <p:nvPr>
            <p:ph type="body" idx="1"/>
          </p:nvPr>
        </p:nvSpPr>
        <p:spPr>
          <a:xfrm>
            <a:off x="772429" y="1181350"/>
            <a:ext cx="7483642" cy="2954625"/>
          </a:xfrm>
          <a:noFill/>
        </p:spPr>
        <p:txBody>
          <a:bodyPr>
            <a:spAutoFit/>
          </a:bodyPr>
          <a:lstStyle/>
          <a:p>
            <a:pPr marL="495300" indent="-342900" algn="just"/>
            <a:r>
              <a:rPr lang="en-US" sz="2000" dirty="0">
                <a:solidFill>
                  <a:srgbClr val="000000"/>
                </a:solidFill>
                <a:latin typeface="Times New Roman" panose="02020603050405020304" pitchFamily="18" charset="0"/>
                <a:cs typeface="Times New Roman" panose="02020603050405020304" pitchFamily="18" charset="0"/>
              </a:rPr>
              <a:t>To identify or locate the wild animals that trespass the crop fields and destroy the crop yield.</a:t>
            </a:r>
          </a:p>
          <a:p>
            <a:pPr marL="495300" indent="-342900" algn="just"/>
            <a:r>
              <a:rPr lang="en-US" sz="2000" dirty="0">
                <a:solidFill>
                  <a:srgbClr val="000000"/>
                </a:solidFill>
                <a:latin typeface="Times New Roman" panose="02020603050405020304" pitchFamily="18" charset="0"/>
                <a:cs typeface="Times New Roman" panose="02020603050405020304" pitchFamily="18" charset="0"/>
              </a:rPr>
              <a:t>To capture the images of trespassers and improve the quality of images taken to produce synthetic images for them for better performance</a:t>
            </a:r>
          </a:p>
          <a:p>
            <a:pPr marL="495300" indent="-342900" algn="just"/>
            <a:r>
              <a:rPr lang="en-US" sz="2000" dirty="0">
                <a:solidFill>
                  <a:srgbClr val="000000"/>
                </a:solidFill>
                <a:latin typeface="Times New Roman" panose="02020603050405020304" pitchFamily="18" charset="0"/>
                <a:cs typeface="Times New Roman" panose="02020603050405020304" pitchFamily="18" charset="0"/>
              </a:rPr>
              <a:t>Pass the modified dataset with various with various image size to object detector and detect the animal</a:t>
            </a:r>
          </a:p>
          <a:p>
            <a:pPr marL="495300" indent="-342900" algn="just"/>
            <a:r>
              <a:rPr lang="en-US" sz="2000" dirty="0">
                <a:solidFill>
                  <a:srgbClr val="000000"/>
                </a:solidFill>
                <a:latin typeface="Times New Roman" panose="02020603050405020304" pitchFamily="18" charset="0"/>
                <a:cs typeface="Times New Roman" panose="02020603050405020304" pitchFamily="18" charset="0"/>
              </a:rPr>
              <a:t>Analyze the performance of the proposed method with traditional methods</a:t>
            </a:r>
          </a:p>
        </p:txBody>
      </p:sp>
      <p:pic>
        <p:nvPicPr>
          <p:cNvPr id="4" name="Google Shape;577;p39">
            <a:extLst>
              <a:ext uri="{FF2B5EF4-FFF2-40B4-BE49-F238E27FC236}">
                <a16:creationId xmlns:a16="http://schemas.microsoft.com/office/drawing/2014/main" id="{D94045BA-1DF3-240F-1A76-17B9DA3EC84C}"/>
              </a:ext>
            </a:extLst>
          </p:cNvPr>
          <p:cNvPicPr preferRelativeResize="0"/>
          <p:nvPr/>
        </p:nvPicPr>
        <p:blipFill>
          <a:blip r:embed="rId6"/>
          <a:stretch>
            <a:fillRect/>
          </a:stretch>
        </p:blipFill>
        <p:spPr>
          <a:xfrm>
            <a:off x="3861143" y="3976544"/>
            <a:ext cx="1421714" cy="11585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
                                  </p:iterate>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par>
                          <p:cTn id="11" fill="hold">
                            <p:stCondLst>
                              <p:cond delay="1291"/>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par>
                          <p:cTn id="14" fill="hold">
                            <p:stCondLst>
                              <p:cond delay="2432"/>
                            </p:stCondLst>
                            <p:childTnLst>
                              <p:par>
                                <p:cTn id="15" presetID="1" presetClass="entr" presetSubtype="0" fill="hold" grpId="0" nodeType="afterEffect">
                                  <p:stCondLst>
                                    <p:cond delay="0"/>
                                  </p:stCondLst>
                                  <p:iterate type="lt">
                                    <p:tmAbs val="10"/>
                                  </p:iterate>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par>
                          <p:cTn id="17" fill="hold">
                            <p:stCondLst>
                              <p:cond delay="3293"/>
                            </p:stCondLst>
                            <p:childTnLst>
                              <p:par>
                                <p:cTn id="18" presetID="1" presetClass="entr" presetSubtype="0" fill="hold" grpId="0" nodeType="afterEffect">
                                  <p:stCondLst>
                                    <p:cond delay="0"/>
                                  </p:stCondLst>
                                  <p:iterate type="lt">
                                    <p:tmAbs val="10"/>
                                  </p:iterate>
                                  <p:childTnLst>
                                    <p:set>
                                      <p:cBhvr>
                                        <p:cTn id="19"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Google Shape;589;p40"/>
          <p:cNvSpPr/>
          <p:nvPr/>
        </p:nvSpPr>
        <p:spPr>
          <a:xfrm>
            <a:off x="-202251" y="-663992"/>
            <a:ext cx="1759832" cy="1423035"/>
          </a:xfrm>
          <a:custGeom>
            <a:avLst/>
            <a:gdLst/>
            <a:ahLst/>
            <a:cxnLst/>
            <a:rect l="l" t="t" r="r" b="b"/>
            <a:pathLst>
              <a:path w="22055" h="25868" extrusionOk="0">
                <a:moveTo>
                  <a:pt x="1882" y="0"/>
                </a:moveTo>
                <a:cubicBezTo>
                  <a:pt x="1480" y="9"/>
                  <a:pt x="1130" y="86"/>
                  <a:pt x="736" y="94"/>
                </a:cubicBezTo>
                <a:cubicBezTo>
                  <a:pt x="0" y="5937"/>
                  <a:pt x="651" y="11943"/>
                  <a:pt x="2618" y="17486"/>
                </a:cubicBezTo>
                <a:cubicBezTo>
                  <a:pt x="2892" y="18291"/>
                  <a:pt x="3208" y="19078"/>
                  <a:pt x="3593" y="19830"/>
                </a:cubicBezTo>
                <a:cubicBezTo>
                  <a:pt x="4552" y="21738"/>
                  <a:pt x="5963" y="23432"/>
                  <a:pt x="7674" y="24715"/>
                </a:cubicBezTo>
                <a:cubicBezTo>
                  <a:pt x="8119" y="25057"/>
                  <a:pt x="8607" y="25365"/>
                  <a:pt x="9128" y="25571"/>
                </a:cubicBezTo>
                <a:cubicBezTo>
                  <a:pt x="9643" y="25774"/>
                  <a:pt x="10185" y="25867"/>
                  <a:pt x="10731" y="25867"/>
                </a:cubicBezTo>
                <a:cubicBezTo>
                  <a:pt x="11956" y="25867"/>
                  <a:pt x="13202" y="25398"/>
                  <a:pt x="14201" y="24647"/>
                </a:cubicBezTo>
                <a:cubicBezTo>
                  <a:pt x="15630" y="23577"/>
                  <a:pt x="16622" y="22003"/>
                  <a:pt x="17427" y="20412"/>
                </a:cubicBezTo>
                <a:cubicBezTo>
                  <a:pt x="20412" y="14501"/>
                  <a:pt x="21319" y="7777"/>
                  <a:pt x="22021" y="1189"/>
                </a:cubicBezTo>
                <a:cubicBezTo>
                  <a:pt x="22046" y="1001"/>
                  <a:pt x="22055" y="787"/>
                  <a:pt x="21935" y="651"/>
                </a:cubicBezTo>
                <a:cubicBezTo>
                  <a:pt x="21832" y="531"/>
                  <a:pt x="21661" y="505"/>
                  <a:pt x="21499" y="471"/>
                </a:cubicBezTo>
                <a:cubicBezTo>
                  <a:pt x="21485" y="470"/>
                  <a:pt x="21471" y="469"/>
                  <a:pt x="21457" y="469"/>
                </a:cubicBezTo>
                <a:cubicBezTo>
                  <a:pt x="21147" y="469"/>
                  <a:pt x="20901" y="800"/>
                  <a:pt x="20608" y="800"/>
                </a:cubicBezTo>
                <a:cubicBezTo>
                  <a:pt x="20588" y="800"/>
                  <a:pt x="20569" y="799"/>
                  <a:pt x="20549" y="796"/>
                </a:cubicBezTo>
                <a:cubicBezTo>
                  <a:pt x="20130" y="5724"/>
                  <a:pt x="19702" y="10702"/>
                  <a:pt x="18265" y="15442"/>
                </a:cubicBezTo>
                <a:cubicBezTo>
                  <a:pt x="17418" y="18222"/>
                  <a:pt x="16126" y="21037"/>
                  <a:pt x="13748" y="22713"/>
                </a:cubicBezTo>
                <a:cubicBezTo>
                  <a:pt x="12909" y="23310"/>
                  <a:pt x="11929" y="23749"/>
                  <a:pt x="10898" y="23749"/>
                </a:cubicBezTo>
                <a:cubicBezTo>
                  <a:pt x="10879" y="23749"/>
                  <a:pt x="10859" y="23749"/>
                  <a:pt x="10839" y="23749"/>
                </a:cubicBezTo>
                <a:cubicBezTo>
                  <a:pt x="9282" y="23740"/>
                  <a:pt x="7897" y="22722"/>
                  <a:pt x="6853" y="21567"/>
                </a:cubicBezTo>
                <a:cubicBezTo>
                  <a:pt x="3867" y="18256"/>
                  <a:pt x="2849" y="13645"/>
                  <a:pt x="2276" y="9231"/>
                </a:cubicBezTo>
                <a:cubicBezTo>
                  <a:pt x="1882" y="6168"/>
                  <a:pt x="1643" y="3080"/>
                  <a:pt x="1882" y="0"/>
                </a:cubicBezTo>
                <a:close/>
              </a:path>
            </a:pathLst>
          </a:custGeom>
          <a:solidFill>
            <a:srgbClr val="8A9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6" name="Google Shape;596;p40"/>
          <p:cNvPicPr preferRelativeResize="0"/>
          <p:nvPr/>
        </p:nvPicPr>
        <p:blipFill>
          <a:blip r:embed="rId2"/>
          <a:stretch>
            <a:fillRect/>
          </a:stretch>
        </p:blipFill>
        <p:spPr>
          <a:xfrm rot="656582">
            <a:off x="-582930" y="1147445"/>
            <a:ext cx="1298575" cy="4004945"/>
          </a:xfrm>
          <a:prstGeom prst="rect">
            <a:avLst/>
          </a:prstGeom>
          <a:noFill/>
          <a:ln>
            <a:noFill/>
          </a:ln>
        </p:spPr>
      </p:pic>
      <p:pic>
        <p:nvPicPr>
          <p:cNvPr id="602" name="Google Shape;602;p40"/>
          <p:cNvPicPr preferRelativeResize="0"/>
          <p:nvPr/>
        </p:nvPicPr>
        <p:blipFill>
          <a:blip r:embed="rId3"/>
          <a:stretch>
            <a:fillRect/>
          </a:stretch>
        </p:blipFill>
        <p:spPr>
          <a:xfrm rot="-9619311">
            <a:off x="8093075" y="-687705"/>
            <a:ext cx="494665" cy="1673860"/>
          </a:xfrm>
          <a:prstGeom prst="rect">
            <a:avLst/>
          </a:prstGeom>
          <a:noFill/>
          <a:ln>
            <a:noFill/>
          </a:ln>
        </p:spPr>
      </p:pic>
      <p:pic>
        <p:nvPicPr>
          <p:cNvPr id="603" name="Google Shape;603;p40"/>
          <p:cNvPicPr preferRelativeResize="0"/>
          <p:nvPr/>
        </p:nvPicPr>
        <p:blipFill>
          <a:blip r:embed="rId4"/>
          <a:stretch>
            <a:fillRect/>
          </a:stretch>
        </p:blipFill>
        <p:spPr>
          <a:xfrm rot="-2888025">
            <a:off x="8407400" y="32385"/>
            <a:ext cx="485140" cy="890905"/>
          </a:xfrm>
          <a:prstGeom prst="rect">
            <a:avLst/>
          </a:prstGeom>
          <a:noFill/>
          <a:ln>
            <a:noFill/>
          </a:ln>
        </p:spPr>
      </p:pic>
      <p:pic>
        <p:nvPicPr>
          <p:cNvPr id="6" name="Google Shape;597;p40"/>
          <p:cNvPicPr preferRelativeResize="0"/>
          <p:nvPr/>
        </p:nvPicPr>
        <p:blipFill>
          <a:blip r:embed="rId5"/>
          <a:stretch>
            <a:fillRect/>
          </a:stretch>
        </p:blipFill>
        <p:spPr>
          <a:xfrm rot="-1991653">
            <a:off x="20955" y="4195445"/>
            <a:ext cx="1022985" cy="1145540"/>
          </a:xfrm>
          <a:prstGeom prst="rect">
            <a:avLst/>
          </a:prstGeom>
          <a:noFill/>
          <a:ln>
            <a:noFill/>
          </a:ln>
        </p:spPr>
      </p:pic>
      <p:pic>
        <p:nvPicPr>
          <p:cNvPr id="7" name="Google Shape;596;p40"/>
          <p:cNvPicPr preferRelativeResize="0"/>
          <p:nvPr/>
        </p:nvPicPr>
        <p:blipFill>
          <a:blip r:embed="rId2"/>
          <a:stretch>
            <a:fillRect/>
          </a:stretch>
        </p:blipFill>
        <p:spPr>
          <a:xfrm rot="656582">
            <a:off x="-575310" y="1148080"/>
            <a:ext cx="1298575" cy="4004945"/>
          </a:xfrm>
          <a:prstGeom prst="rect">
            <a:avLst/>
          </a:prstGeom>
          <a:noFill/>
          <a:ln>
            <a:noFill/>
          </a:ln>
        </p:spPr>
      </p:pic>
      <p:pic>
        <p:nvPicPr>
          <p:cNvPr id="8" name="Google Shape;597;p40"/>
          <p:cNvPicPr preferRelativeResize="0"/>
          <p:nvPr/>
        </p:nvPicPr>
        <p:blipFill>
          <a:blip r:embed="rId5"/>
          <a:stretch>
            <a:fillRect/>
          </a:stretch>
        </p:blipFill>
        <p:spPr>
          <a:xfrm rot="-1991653">
            <a:off x="28575" y="4196080"/>
            <a:ext cx="1022985" cy="1145540"/>
          </a:xfrm>
          <a:prstGeom prst="rect">
            <a:avLst/>
          </a:prstGeom>
          <a:noFill/>
          <a:ln>
            <a:noFill/>
          </a:ln>
        </p:spPr>
      </p:pic>
      <p:pic>
        <p:nvPicPr>
          <p:cNvPr id="17" name="Picture 3">
            <a:extLst>
              <a:ext uri="{FF2B5EF4-FFF2-40B4-BE49-F238E27FC236}">
                <a16:creationId xmlns:a16="http://schemas.microsoft.com/office/drawing/2014/main" id="{C82EE8C4-896F-4A42-E91E-22B16F4B7D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54417">
            <a:off x="1679545" y="-26674"/>
            <a:ext cx="5815906" cy="1110012"/>
          </a:xfrm>
          <a:prstGeom prst="rect">
            <a:avLst/>
          </a:prstGeom>
        </p:spPr>
      </p:pic>
      <p:sp>
        <p:nvSpPr>
          <p:cNvPr id="18" name="Text Placeholder 4">
            <a:extLst>
              <a:ext uri="{FF2B5EF4-FFF2-40B4-BE49-F238E27FC236}">
                <a16:creationId xmlns:a16="http://schemas.microsoft.com/office/drawing/2014/main" id="{094E05B5-A5B3-B902-9888-C8F3857CECD1}"/>
              </a:ext>
            </a:extLst>
          </p:cNvPr>
          <p:cNvSpPr>
            <a:spLocks noGrp="1"/>
          </p:cNvSpPr>
          <p:nvPr>
            <p:ph type="body" idx="1"/>
          </p:nvPr>
        </p:nvSpPr>
        <p:spPr>
          <a:xfrm>
            <a:off x="830179" y="1075474"/>
            <a:ext cx="7483642" cy="3877954"/>
          </a:xfrm>
          <a:noFill/>
          <a:ln>
            <a:noFill/>
          </a:ln>
        </p:spPr>
        <p:txBody>
          <a:bodyPr>
            <a:spAutoFit/>
          </a:bodyPr>
          <a:lstStyle/>
          <a:p>
            <a:pPr marL="139700" indent="0" algn="just">
              <a:buNone/>
            </a:pPr>
            <a:r>
              <a:rPr lang="en-US" sz="1600" b="1" dirty="0">
                <a:solidFill>
                  <a:srgbClr val="000000"/>
                </a:solidFill>
                <a:latin typeface="Times New Roman" panose="02020603050405020304" pitchFamily="18" charset="0"/>
                <a:cs typeface="Times New Roman" panose="02020603050405020304" pitchFamily="18" charset="0"/>
              </a:rPr>
              <a:t>Title: </a:t>
            </a:r>
            <a:r>
              <a:rPr lang="en-US" sz="1600" dirty="0">
                <a:solidFill>
                  <a:srgbClr val="000000"/>
                </a:solidFill>
                <a:latin typeface="Times New Roman" panose="02020603050405020304" pitchFamily="18" charset="0"/>
                <a:cs typeface="Times New Roman" panose="02020603050405020304" pitchFamily="18" charset="0"/>
              </a:rPr>
              <a:t>Yolo v4 for Advanced Traffic Sign Recognition With Synthetic Training Data Generated by various GAN.</a:t>
            </a:r>
          </a:p>
          <a:p>
            <a:pPr marL="139700" indent="0" algn="just">
              <a:buNone/>
            </a:pPr>
            <a:r>
              <a:rPr lang="en-US" sz="1600" b="1" dirty="0">
                <a:solidFill>
                  <a:srgbClr val="000000"/>
                </a:solidFill>
                <a:latin typeface="Times New Roman" panose="02020603050405020304" pitchFamily="18" charset="0"/>
                <a:cs typeface="Times New Roman" panose="02020603050405020304" pitchFamily="18" charset="0"/>
              </a:rPr>
              <a:t>Author</a:t>
            </a:r>
            <a:r>
              <a:rPr lang="en-US" sz="1600" dirty="0">
                <a:solidFill>
                  <a:srgbClr val="000000"/>
                </a:solidFill>
                <a:latin typeface="Times New Roman" panose="02020603050405020304" pitchFamily="18" charset="0"/>
                <a:cs typeface="Times New Roman" panose="02020603050405020304" pitchFamily="18" charset="0"/>
              </a:rPr>
              <a:t>:  Christine Dewi, Rung-Ching Chen, Yan-Ting Liu, </a:t>
            </a:r>
            <a:r>
              <a:rPr lang="en-US" sz="1600" dirty="0" err="1">
                <a:solidFill>
                  <a:srgbClr val="000000"/>
                </a:solidFill>
                <a:latin typeface="Times New Roman" panose="02020603050405020304" pitchFamily="18" charset="0"/>
                <a:cs typeface="Times New Roman" panose="02020603050405020304" pitchFamily="18" charset="0"/>
              </a:rPr>
              <a:t>Xiaoyi</a:t>
            </a:r>
            <a:r>
              <a:rPr lang="en-US" sz="1600" dirty="0">
                <a:solidFill>
                  <a:srgbClr val="000000"/>
                </a:solidFill>
                <a:latin typeface="Times New Roman" panose="02020603050405020304" pitchFamily="18" charset="0"/>
                <a:cs typeface="Times New Roman" panose="02020603050405020304" pitchFamily="18" charset="0"/>
              </a:rPr>
              <a:t> Jiang, </a:t>
            </a:r>
            <a:r>
              <a:rPr lang="en-US" sz="1600" dirty="0" err="1">
                <a:solidFill>
                  <a:srgbClr val="000000"/>
                </a:solidFill>
                <a:latin typeface="Times New Roman" panose="02020603050405020304" pitchFamily="18" charset="0"/>
                <a:cs typeface="Times New Roman" panose="02020603050405020304" pitchFamily="18" charset="0"/>
              </a:rPr>
              <a:t>Kristoko</a:t>
            </a:r>
            <a:r>
              <a:rPr lang="en-US" sz="1600" dirty="0">
                <a:solidFill>
                  <a:srgbClr val="000000"/>
                </a:solidFill>
                <a:latin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cs typeface="Times New Roman" panose="02020603050405020304" pitchFamily="18" charset="0"/>
              </a:rPr>
              <a:t>Dwi</a:t>
            </a:r>
            <a:r>
              <a:rPr lang="en-US" sz="1600" dirty="0">
                <a:solidFill>
                  <a:srgbClr val="000000"/>
                </a:solidFill>
                <a:latin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cs typeface="Times New Roman" panose="02020603050405020304" pitchFamily="18" charset="0"/>
              </a:rPr>
              <a:t>Hartomo</a:t>
            </a:r>
            <a:r>
              <a:rPr lang="en-IN" sz="1600" dirty="0">
                <a:solidFill>
                  <a:srgbClr val="000000"/>
                </a:solidFill>
                <a:latin typeface="Times New Roman" panose="02020603050405020304" pitchFamily="18" charset="0"/>
                <a:cs typeface="Times New Roman" panose="02020603050405020304" pitchFamily="18" charset="0"/>
              </a:rPr>
              <a:t>.</a:t>
            </a:r>
            <a:endParaRPr lang="en-US" sz="1600" dirty="0">
              <a:solidFill>
                <a:srgbClr val="000000"/>
              </a:solidFill>
              <a:latin typeface="Times New Roman" panose="02020603050405020304" pitchFamily="18" charset="0"/>
              <a:cs typeface="Times New Roman" panose="02020603050405020304" pitchFamily="18" charset="0"/>
            </a:endParaRPr>
          </a:p>
          <a:p>
            <a:pPr marL="139700" indent="0" algn="just">
              <a:buNone/>
            </a:pPr>
            <a:r>
              <a:rPr lang="en-US" sz="1600" b="1" dirty="0">
                <a:solidFill>
                  <a:srgbClr val="000000"/>
                </a:solidFill>
                <a:latin typeface="Times New Roman" panose="02020603050405020304" pitchFamily="18" charset="0"/>
                <a:cs typeface="Times New Roman" panose="02020603050405020304" pitchFamily="18" charset="0"/>
              </a:rPr>
              <a:t>Journal</a:t>
            </a:r>
            <a:r>
              <a:rPr lang="en-US" sz="1600" dirty="0">
                <a:solidFill>
                  <a:srgbClr val="000000"/>
                </a:solidFill>
                <a:latin typeface="Times New Roman" panose="02020603050405020304" pitchFamily="18" charset="0"/>
                <a:cs typeface="Times New Roman" panose="02020603050405020304" pitchFamily="18" charset="0"/>
              </a:rPr>
              <a:t>: 2021 IEEE 15th International Conference on Industrial and Information Systems (ICIIS).</a:t>
            </a:r>
          </a:p>
          <a:p>
            <a:pPr marL="139700" indent="0" algn="just">
              <a:buNone/>
            </a:pPr>
            <a:r>
              <a:rPr lang="en-US" sz="1600" b="1" dirty="0">
                <a:solidFill>
                  <a:srgbClr val="000000"/>
                </a:solidFill>
                <a:latin typeface="Times New Roman" panose="02020603050405020304" pitchFamily="18" charset="0"/>
                <a:cs typeface="Times New Roman" panose="02020603050405020304" pitchFamily="18" charset="0"/>
              </a:rPr>
              <a:t>Year</a:t>
            </a:r>
            <a:r>
              <a:rPr lang="en-US" sz="1600" dirty="0">
                <a:solidFill>
                  <a:srgbClr val="000000"/>
                </a:solidFill>
                <a:latin typeface="Times New Roman" panose="02020603050405020304" pitchFamily="18" charset="0"/>
                <a:cs typeface="Times New Roman" panose="02020603050405020304" pitchFamily="18" charset="0"/>
              </a:rPr>
              <a:t>: 2021</a:t>
            </a:r>
          </a:p>
          <a:p>
            <a:pPr algn="just"/>
            <a:endParaRPr lang="en-US" sz="1600" dirty="0">
              <a:solidFill>
                <a:srgbClr val="000000"/>
              </a:solidFill>
              <a:latin typeface="Times New Roman" panose="02020603050405020304" pitchFamily="18" charset="0"/>
              <a:cs typeface="Times New Roman" panose="02020603050405020304" pitchFamily="18" charset="0"/>
            </a:endParaRPr>
          </a:p>
          <a:p>
            <a:pPr marL="285750" indent="-285750" algn="just"/>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paper describes how the quality of synthetic pictures created by DCGAN, LSGAN, and WGAN is determined.</a:t>
            </a:r>
          </a:p>
          <a:p>
            <a:pPr marL="285750" indent="-285750" algn="just"/>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 combines synthetic images and original images to enhance datasets and verify the effectiveness of synthetic datasets.</a:t>
            </a:r>
          </a:p>
          <a:p>
            <a:pPr marL="285750" indent="-285750" algn="just"/>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After mixing the real images with synthesized images produces by LSGAN, the recognition performance has been improved with 84.9% on YOLO v3 and 89.33% on YOLO v4.</a:t>
            </a:r>
          </a:p>
        </p:txBody>
      </p:sp>
      <p:sp>
        <p:nvSpPr>
          <p:cNvPr id="19" name="Title 3">
            <a:extLst>
              <a:ext uri="{FF2B5EF4-FFF2-40B4-BE49-F238E27FC236}">
                <a16:creationId xmlns:a16="http://schemas.microsoft.com/office/drawing/2014/main" id="{5EAA3646-E224-7CB6-FA39-C6E9D6DFA94D}"/>
              </a:ext>
            </a:extLst>
          </p:cNvPr>
          <p:cNvSpPr>
            <a:spLocks noGrp="1"/>
          </p:cNvSpPr>
          <p:nvPr>
            <p:ph type="title"/>
          </p:nvPr>
        </p:nvSpPr>
        <p:spPr>
          <a:xfrm>
            <a:off x="1665171" y="105075"/>
            <a:ext cx="5813658" cy="800189"/>
          </a:xfrm>
        </p:spPr>
        <p:txBody>
          <a:bodyPr wrap="square">
            <a:spAutoFit/>
          </a:bodyPr>
          <a:lstStyle/>
          <a:p>
            <a:r>
              <a:rPr lang="en-IN" sz="4000" dirty="0">
                <a:solidFill>
                  <a:srgbClr val="8C6646"/>
                </a:solidFill>
                <a:latin typeface="Algerian" panose="04020705040A02060702" charset="0"/>
                <a:cs typeface="Algerian" panose="04020705040A02060702" charset="0"/>
              </a:rPr>
              <a:t>LITRATURE SURVEY</a:t>
            </a:r>
          </a:p>
        </p:txBody>
      </p:sp>
      <p:pic>
        <p:nvPicPr>
          <p:cNvPr id="2" name="Picture 5">
            <a:extLst>
              <a:ext uri="{FF2B5EF4-FFF2-40B4-BE49-F238E27FC236}">
                <a16:creationId xmlns:a16="http://schemas.microsoft.com/office/drawing/2014/main" id="{03BA944A-D154-143E-3135-7CC51A7B0F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209159" y="-203680"/>
            <a:ext cx="58642" cy="469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10"/>
                                  </p:iterate>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par>
                          <p:cTn id="11" fill="hold">
                            <p:stCondLst>
                              <p:cond delay="1411"/>
                            </p:stCondLst>
                            <p:childTnLst>
                              <p:par>
                                <p:cTn id="12" presetID="1" presetClass="entr" presetSubtype="0" fill="hold" grpId="0" nodeType="afterEffect">
                                  <p:stCondLst>
                                    <p:cond delay="0"/>
                                  </p:stCondLst>
                                  <p:iterate type="lt">
                                    <p:tmAbs val="10"/>
                                  </p:iterate>
                                  <p:childTnLst>
                                    <p:set>
                                      <p:cBhvr>
                                        <p:cTn id="13" dur="1" fill="hold">
                                          <p:stCondLst>
                                            <p:cond delay="0"/>
                                          </p:stCondLst>
                                        </p:cTn>
                                        <p:tgtEl>
                                          <p:spTgt spid="18">
                                            <p:txEl>
                                              <p:pRg st="1" end="1"/>
                                            </p:txEl>
                                          </p:spTgt>
                                        </p:tgtEl>
                                        <p:attrNameLst>
                                          <p:attrName>style.visibility</p:attrName>
                                        </p:attrNameLst>
                                      </p:cBhvr>
                                      <p:to>
                                        <p:strVal val="visible"/>
                                      </p:to>
                                    </p:set>
                                  </p:childTnLst>
                                </p:cTn>
                              </p:par>
                            </p:childTnLst>
                          </p:cTn>
                        </p:par>
                        <p:par>
                          <p:cTn id="14" fill="hold">
                            <p:stCondLst>
                              <p:cond delay="2192"/>
                            </p:stCondLst>
                            <p:childTnLst>
                              <p:par>
                                <p:cTn id="15" presetID="1" presetClass="entr" presetSubtype="0" fill="hold" grpId="0" nodeType="afterEffect">
                                  <p:stCondLst>
                                    <p:cond delay="0"/>
                                  </p:stCondLst>
                                  <p:iterate type="lt">
                                    <p:tmAbs val="10"/>
                                  </p:iterate>
                                  <p:childTnLst>
                                    <p:set>
                                      <p:cBhvr>
                                        <p:cTn id="16" dur="1" fill="hold">
                                          <p:stCondLst>
                                            <p:cond delay="0"/>
                                          </p:stCondLst>
                                        </p:cTn>
                                        <p:tgtEl>
                                          <p:spTgt spid="18">
                                            <p:txEl>
                                              <p:pRg st="2" end="2"/>
                                            </p:txEl>
                                          </p:spTgt>
                                        </p:tgtEl>
                                        <p:attrNameLst>
                                          <p:attrName>style.visibility</p:attrName>
                                        </p:attrNameLst>
                                      </p:cBhvr>
                                      <p:to>
                                        <p:strVal val="visible"/>
                                      </p:to>
                                    </p:set>
                                  </p:childTnLst>
                                </p:cTn>
                              </p:par>
                            </p:childTnLst>
                          </p:cTn>
                        </p:par>
                        <p:par>
                          <p:cTn id="17" fill="hold">
                            <p:stCondLst>
                              <p:cond delay="3023"/>
                            </p:stCondLst>
                            <p:childTnLst>
                              <p:par>
                                <p:cTn id="18" presetID="1" presetClass="entr" presetSubtype="0" fill="hold" grpId="0" nodeType="afterEffect">
                                  <p:stCondLst>
                                    <p:cond delay="0"/>
                                  </p:stCondLst>
                                  <p:iterate type="lt">
                                    <p:tmAbs val="10"/>
                                  </p:iterate>
                                  <p:childTnLst>
                                    <p:set>
                                      <p:cBhvr>
                                        <p:cTn id="19" dur="1" fill="hold">
                                          <p:stCondLst>
                                            <p:cond delay="0"/>
                                          </p:stCondLst>
                                        </p:cTn>
                                        <p:tgtEl>
                                          <p:spTgt spid="18">
                                            <p:txEl>
                                              <p:pRg st="3" end="3"/>
                                            </p:txEl>
                                          </p:spTgt>
                                        </p:tgtEl>
                                        <p:attrNameLst>
                                          <p:attrName>style.visibility</p:attrName>
                                        </p:attrNameLst>
                                      </p:cBhvr>
                                      <p:to>
                                        <p:strVal val="visible"/>
                                      </p:to>
                                    </p:set>
                                  </p:childTnLst>
                                </p:cTn>
                              </p:par>
                            </p:childTnLst>
                          </p:cTn>
                        </p:par>
                        <p:par>
                          <p:cTn id="20" fill="hold">
                            <p:stCondLst>
                              <p:cond delay="3104"/>
                            </p:stCondLst>
                            <p:childTnLst>
                              <p:par>
                                <p:cTn id="21" presetID="1" presetClass="entr" presetSubtype="0" fill="hold" grpId="0" nodeType="afterEffect">
                                  <p:stCondLst>
                                    <p:cond delay="0"/>
                                  </p:stCondLst>
                                  <p:iterate type="lt">
                                    <p:tmAbs val="10"/>
                                  </p:iterate>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par>
                          <p:cTn id="23" fill="hold">
                            <p:stCondLst>
                              <p:cond delay="3995"/>
                            </p:stCondLst>
                            <p:childTnLst>
                              <p:par>
                                <p:cTn id="24" presetID="1" presetClass="entr" presetSubtype="0" fill="hold" grpId="0" nodeType="afterEffect">
                                  <p:stCondLst>
                                    <p:cond delay="0"/>
                                  </p:stCondLst>
                                  <p:iterate type="lt">
                                    <p:tmAbs val="10"/>
                                  </p:iterate>
                                  <p:childTnLst>
                                    <p:set>
                                      <p:cBhvr>
                                        <p:cTn id="25" dur="1" fill="hold">
                                          <p:stCondLst>
                                            <p:cond delay="0"/>
                                          </p:stCondLst>
                                        </p:cTn>
                                        <p:tgtEl>
                                          <p:spTgt spid="18">
                                            <p:txEl>
                                              <p:pRg st="6" end="6"/>
                                            </p:txEl>
                                          </p:spTgt>
                                        </p:tgtEl>
                                        <p:attrNameLst>
                                          <p:attrName>style.visibility</p:attrName>
                                        </p:attrNameLst>
                                      </p:cBhvr>
                                      <p:to>
                                        <p:strVal val="visible"/>
                                      </p:to>
                                    </p:set>
                                  </p:childTnLst>
                                </p:cTn>
                              </p:par>
                            </p:childTnLst>
                          </p:cTn>
                        </p:par>
                        <p:par>
                          <p:cTn id="26" fill="hold">
                            <p:stCondLst>
                              <p:cond delay="5026"/>
                            </p:stCondLst>
                            <p:childTnLst>
                              <p:par>
                                <p:cTn id="27" presetID="1" presetClass="entr" presetSubtype="0" fill="hold" grpId="0" nodeType="afterEffect">
                                  <p:stCondLst>
                                    <p:cond delay="0"/>
                                  </p:stCondLst>
                                  <p:iterate type="lt">
                                    <p:tmAbs val="10"/>
                                  </p:iterate>
                                  <p:childTnLst>
                                    <p:set>
                                      <p:cBhvr>
                                        <p:cTn id="28"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p:bldP spid="1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E66D5C-1B62-B3F1-E6D0-37A203D715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4417">
            <a:off x="1679545" y="-26674"/>
            <a:ext cx="5815906" cy="1110012"/>
          </a:xfrm>
          <a:prstGeom prst="rect">
            <a:avLst/>
          </a:prstGeom>
        </p:spPr>
      </p:pic>
      <p:sp>
        <p:nvSpPr>
          <p:cNvPr id="589" name="Google Shape;589;p40"/>
          <p:cNvSpPr/>
          <p:nvPr/>
        </p:nvSpPr>
        <p:spPr>
          <a:xfrm>
            <a:off x="7437334" y="-524510"/>
            <a:ext cx="1199515" cy="1423035"/>
          </a:xfrm>
          <a:custGeom>
            <a:avLst/>
            <a:gdLst/>
            <a:ahLst/>
            <a:cxnLst/>
            <a:rect l="l" t="t" r="r" b="b"/>
            <a:pathLst>
              <a:path w="22055" h="25868" extrusionOk="0">
                <a:moveTo>
                  <a:pt x="1882" y="0"/>
                </a:moveTo>
                <a:cubicBezTo>
                  <a:pt x="1480" y="9"/>
                  <a:pt x="1130" y="86"/>
                  <a:pt x="736" y="94"/>
                </a:cubicBezTo>
                <a:cubicBezTo>
                  <a:pt x="0" y="5937"/>
                  <a:pt x="651" y="11943"/>
                  <a:pt x="2618" y="17486"/>
                </a:cubicBezTo>
                <a:cubicBezTo>
                  <a:pt x="2892" y="18291"/>
                  <a:pt x="3208" y="19078"/>
                  <a:pt x="3593" y="19830"/>
                </a:cubicBezTo>
                <a:cubicBezTo>
                  <a:pt x="4552" y="21738"/>
                  <a:pt x="5963" y="23432"/>
                  <a:pt x="7674" y="24715"/>
                </a:cubicBezTo>
                <a:cubicBezTo>
                  <a:pt x="8119" y="25057"/>
                  <a:pt x="8607" y="25365"/>
                  <a:pt x="9128" y="25571"/>
                </a:cubicBezTo>
                <a:cubicBezTo>
                  <a:pt x="9643" y="25774"/>
                  <a:pt x="10185" y="25867"/>
                  <a:pt x="10731" y="25867"/>
                </a:cubicBezTo>
                <a:cubicBezTo>
                  <a:pt x="11956" y="25867"/>
                  <a:pt x="13202" y="25398"/>
                  <a:pt x="14201" y="24647"/>
                </a:cubicBezTo>
                <a:cubicBezTo>
                  <a:pt x="15630" y="23577"/>
                  <a:pt x="16622" y="22003"/>
                  <a:pt x="17427" y="20412"/>
                </a:cubicBezTo>
                <a:cubicBezTo>
                  <a:pt x="20412" y="14501"/>
                  <a:pt x="21319" y="7777"/>
                  <a:pt x="22021" y="1189"/>
                </a:cubicBezTo>
                <a:cubicBezTo>
                  <a:pt x="22046" y="1001"/>
                  <a:pt x="22055" y="787"/>
                  <a:pt x="21935" y="651"/>
                </a:cubicBezTo>
                <a:cubicBezTo>
                  <a:pt x="21832" y="531"/>
                  <a:pt x="21661" y="505"/>
                  <a:pt x="21499" y="471"/>
                </a:cubicBezTo>
                <a:cubicBezTo>
                  <a:pt x="21485" y="470"/>
                  <a:pt x="21471" y="469"/>
                  <a:pt x="21457" y="469"/>
                </a:cubicBezTo>
                <a:cubicBezTo>
                  <a:pt x="21147" y="469"/>
                  <a:pt x="20901" y="800"/>
                  <a:pt x="20608" y="800"/>
                </a:cubicBezTo>
                <a:cubicBezTo>
                  <a:pt x="20588" y="800"/>
                  <a:pt x="20569" y="799"/>
                  <a:pt x="20549" y="796"/>
                </a:cubicBezTo>
                <a:cubicBezTo>
                  <a:pt x="20130" y="5724"/>
                  <a:pt x="19702" y="10702"/>
                  <a:pt x="18265" y="15442"/>
                </a:cubicBezTo>
                <a:cubicBezTo>
                  <a:pt x="17418" y="18222"/>
                  <a:pt x="16126" y="21037"/>
                  <a:pt x="13748" y="22713"/>
                </a:cubicBezTo>
                <a:cubicBezTo>
                  <a:pt x="12909" y="23310"/>
                  <a:pt x="11929" y="23749"/>
                  <a:pt x="10898" y="23749"/>
                </a:cubicBezTo>
                <a:cubicBezTo>
                  <a:pt x="10879" y="23749"/>
                  <a:pt x="10859" y="23749"/>
                  <a:pt x="10839" y="23749"/>
                </a:cubicBezTo>
                <a:cubicBezTo>
                  <a:pt x="9282" y="23740"/>
                  <a:pt x="7897" y="22722"/>
                  <a:pt x="6853" y="21567"/>
                </a:cubicBezTo>
                <a:cubicBezTo>
                  <a:pt x="3867" y="18256"/>
                  <a:pt x="2849" y="13645"/>
                  <a:pt x="2276" y="9231"/>
                </a:cubicBezTo>
                <a:cubicBezTo>
                  <a:pt x="1882" y="6168"/>
                  <a:pt x="1643" y="3080"/>
                  <a:pt x="1882" y="0"/>
                </a:cubicBezTo>
                <a:close/>
              </a:path>
            </a:pathLst>
          </a:custGeom>
          <a:solidFill>
            <a:srgbClr val="8A9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2" name="Google Shape;602;p40"/>
          <p:cNvPicPr preferRelativeResize="0"/>
          <p:nvPr/>
        </p:nvPicPr>
        <p:blipFill>
          <a:blip r:embed="rId4"/>
          <a:stretch>
            <a:fillRect/>
          </a:stretch>
        </p:blipFill>
        <p:spPr>
          <a:xfrm rot="13716777">
            <a:off x="8648957" y="1136329"/>
            <a:ext cx="494665" cy="1673860"/>
          </a:xfrm>
          <a:prstGeom prst="rect">
            <a:avLst/>
          </a:prstGeom>
          <a:noFill/>
          <a:ln>
            <a:noFill/>
          </a:ln>
        </p:spPr>
      </p:pic>
      <p:pic>
        <p:nvPicPr>
          <p:cNvPr id="603" name="Google Shape;603;p40"/>
          <p:cNvPicPr preferRelativeResize="0"/>
          <p:nvPr/>
        </p:nvPicPr>
        <p:blipFill>
          <a:blip r:embed="rId5"/>
          <a:stretch>
            <a:fillRect/>
          </a:stretch>
        </p:blipFill>
        <p:spPr>
          <a:xfrm rot="-2888025">
            <a:off x="8407400" y="32385"/>
            <a:ext cx="485140" cy="890905"/>
          </a:xfrm>
          <a:prstGeom prst="rect">
            <a:avLst/>
          </a:prstGeom>
          <a:noFill/>
          <a:ln>
            <a:noFill/>
          </a:ln>
        </p:spPr>
      </p:pic>
      <p:pic>
        <p:nvPicPr>
          <p:cNvPr id="7" name="Google Shape;596;p40"/>
          <p:cNvPicPr preferRelativeResize="0"/>
          <p:nvPr/>
        </p:nvPicPr>
        <p:blipFill>
          <a:blip r:embed="rId6"/>
          <a:stretch>
            <a:fillRect/>
          </a:stretch>
        </p:blipFill>
        <p:spPr>
          <a:xfrm rot="656582">
            <a:off x="-575310" y="1148080"/>
            <a:ext cx="1298575" cy="4004945"/>
          </a:xfrm>
          <a:prstGeom prst="rect">
            <a:avLst/>
          </a:prstGeom>
          <a:noFill/>
          <a:ln>
            <a:noFill/>
          </a:ln>
        </p:spPr>
      </p:pic>
      <p:pic>
        <p:nvPicPr>
          <p:cNvPr id="8" name="Google Shape;597;p40"/>
          <p:cNvPicPr preferRelativeResize="0"/>
          <p:nvPr/>
        </p:nvPicPr>
        <p:blipFill>
          <a:blip r:embed="rId7"/>
          <a:stretch>
            <a:fillRect/>
          </a:stretch>
        </p:blipFill>
        <p:spPr>
          <a:xfrm rot="-1991653">
            <a:off x="3785584" y="4651399"/>
            <a:ext cx="722568" cy="809132"/>
          </a:xfrm>
          <a:prstGeom prst="rect">
            <a:avLst/>
          </a:prstGeom>
          <a:noFill/>
          <a:ln>
            <a:noFill/>
          </a:ln>
        </p:spPr>
      </p:pic>
      <p:sp>
        <p:nvSpPr>
          <p:cNvPr id="3" name="Text Placeholder 4">
            <a:extLst>
              <a:ext uri="{FF2B5EF4-FFF2-40B4-BE49-F238E27FC236}">
                <a16:creationId xmlns:a16="http://schemas.microsoft.com/office/drawing/2014/main" id="{9B854830-F66B-367F-9F07-652EDDC197C2}"/>
              </a:ext>
            </a:extLst>
          </p:cNvPr>
          <p:cNvSpPr>
            <a:spLocks noGrp="1"/>
          </p:cNvSpPr>
          <p:nvPr>
            <p:ph type="body" idx="1"/>
          </p:nvPr>
        </p:nvSpPr>
        <p:spPr>
          <a:xfrm>
            <a:off x="830179" y="1168611"/>
            <a:ext cx="7483642" cy="2893069"/>
          </a:xfrm>
          <a:noFill/>
          <a:ln>
            <a:noFill/>
          </a:ln>
        </p:spPr>
        <p:txBody>
          <a:bodyPr>
            <a:spAutoFit/>
          </a:bodyPr>
          <a:lstStyle/>
          <a:p>
            <a:pPr marL="139700" indent="0" algn="just">
              <a:buNone/>
            </a:pPr>
            <a:r>
              <a:rPr lang="en-US" sz="1600" b="1" dirty="0">
                <a:solidFill>
                  <a:srgbClr val="000000"/>
                </a:solidFill>
                <a:latin typeface="Times New Roman" panose="02020603050405020304" pitchFamily="18" charset="0"/>
                <a:cs typeface="Times New Roman" panose="02020603050405020304" pitchFamily="18" charset="0"/>
                <a:sym typeface="+mn-ea"/>
              </a:rPr>
              <a:t>Title:  </a:t>
            </a:r>
            <a:r>
              <a:rPr lang="en-US" sz="1600" dirty="0">
                <a:solidFill>
                  <a:srgbClr val="000000"/>
                </a:solidFill>
                <a:latin typeface="Times New Roman" panose="02020603050405020304" pitchFamily="18" charset="0"/>
                <a:cs typeface="Times New Roman" panose="02020603050405020304" pitchFamily="18" charset="0"/>
                <a:sym typeface="+mn-ea"/>
              </a:rPr>
              <a:t>Wild Animal Intrusion Detection using Deep Learning Techniques.</a:t>
            </a:r>
            <a:endParaRPr lang="en-US" sz="1600" dirty="0">
              <a:solidFill>
                <a:srgbClr val="000000"/>
              </a:solidFill>
              <a:latin typeface="Times New Roman" panose="02020603050405020304" pitchFamily="18" charset="0"/>
              <a:cs typeface="Times New Roman" panose="02020603050405020304" pitchFamily="18" charset="0"/>
            </a:endParaRPr>
          </a:p>
          <a:p>
            <a:pPr marL="139700" indent="0" algn="just">
              <a:buNone/>
            </a:pPr>
            <a:r>
              <a:rPr lang="en-US" sz="1600" b="1" dirty="0">
                <a:solidFill>
                  <a:srgbClr val="000000"/>
                </a:solidFill>
                <a:latin typeface="Times New Roman" panose="02020603050405020304" pitchFamily="18" charset="0"/>
                <a:cs typeface="Times New Roman" panose="02020603050405020304" pitchFamily="18" charset="0"/>
                <a:sym typeface="+mn-ea"/>
              </a:rPr>
              <a:t>Author:  </a:t>
            </a:r>
            <a:r>
              <a:rPr lang="en-IN" sz="1600" dirty="0">
                <a:solidFill>
                  <a:srgbClr val="000000"/>
                </a:solidFill>
                <a:latin typeface="Times New Roman" panose="02020603050405020304" pitchFamily="18" charset="0"/>
                <a:cs typeface="Times New Roman" panose="02020603050405020304" pitchFamily="18" charset="0"/>
                <a:sym typeface="+mn-ea"/>
              </a:rPr>
              <a:t>DR. R.S. </a:t>
            </a:r>
            <a:r>
              <a:rPr lang="en-IN" sz="1600" dirty="0" err="1">
                <a:solidFill>
                  <a:srgbClr val="000000"/>
                </a:solidFill>
                <a:latin typeface="Times New Roman" panose="02020603050405020304" pitchFamily="18" charset="0"/>
                <a:cs typeface="Times New Roman" panose="02020603050405020304" pitchFamily="18" charset="0"/>
                <a:sym typeface="+mn-ea"/>
              </a:rPr>
              <a:t>Sabeenian</a:t>
            </a:r>
            <a:r>
              <a:rPr lang="en-IN" sz="1600" dirty="0">
                <a:solidFill>
                  <a:srgbClr val="000000"/>
                </a:solidFill>
                <a:latin typeface="Times New Roman" panose="02020603050405020304" pitchFamily="18" charset="0"/>
                <a:cs typeface="Times New Roman" panose="02020603050405020304" pitchFamily="18" charset="0"/>
                <a:sym typeface="+mn-ea"/>
              </a:rPr>
              <a:t>,  N. </a:t>
            </a:r>
            <a:r>
              <a:rPr lang="en-IN" sz="1600" dirty="0" err="1">
                <a:solidFill>
                  <a:srgbClr val="000000"/>
                </a:solidFill>
                <a:latin typeface="Times New Roman" panose="02020603050405020304" pitchFamily="18" charset="0"/>
                <a:cs typeface="Times New Roman" panose="02020603050405020304" pitchFamily="18" charset="0"/>
                <a:sym typeface="+mn-ea"/>
              </a:rPr>
              <a:t>Deivanai</a:t>
            </a:r>
            <a:r>
              <a:rPr lang="en-IN" sz="1600" dirty="0">
                <a:solidFill>
                  <a:srgbClr val="000000"/>
                </a:solidFill>
                <a:latin typeface="Times New Roman" panose="02020603050405020304" pitchFamily="18" charset="0"/>
                <a:cs typeface="Times New Roman" panose="02020603050405020304" pitchFamily="18" charset="0"/>
                <a:sym typeface="+mn-ea"/>
              </a:rPr>
              <a:t>,  B. Mythili.</a:t>
            </a:r>
            <a:endParaRPr lang="en-US" sz="1600" dirty="0">
              <a:solidFill>
                <a:srgbClr val="000000"/>
              </a:solidFill>
              <a:latin typeface="Times New Roman" panose="02020603050405020304" pitchFamily="18" charset="0"/>
              <a:cs typeface="Times New Roman" panose="02020603050405020304" pitchFamily="18" charset="0"/>
            </a:endParaRPr>
          </a:p>
          <a:p>
            <a:pPr marL="139700" indent="0" algn="just">
              <a:buNone/>
            </a:pPr>
            <a:r>
              <a:rPr lang="en-US" sz="1600" b="1" dirty="0">
                <a:solidFill>
                  <a:srgbClr val="000000"/>
                </a:solidFill>
                <a:latin typeface="Times New Roman" panose="02020603050405020304" pitchFamily="18" charset="0"/>
                <a:cs typeface="Times New Roman" panose="02020603050405020304" pitchFamily="18" charset="0"/>
                <a:sym typeface="+mn-ea"/>
              </a:rPr>
              <a:t>Journal:  </a:t>
            </a:r>
            <a:r>
              <a:rPr lang="en-US" sz="1600" dirty="0">
                <a:solidFill>
                  <a:srgbClr val="000000"/>
                </a:solidFill>
                <a:latin typeface="Times New Roman" panose="02020603050405020304" pitchFamily="18" charset="0"/>
                <a:cs typeface="Times New Roman" panose="02020603050405020304" pitchFamily="18" charset="0"/>
                <a:sym typeface="+mn-ea"/>
              </a:rPr>
              <a:t>International Journal of Engineering and Advanced Technology (IJEAT).</a:t>
            </a:r>
            <a:endParaRPr lang="en-US" sz="1600" dirty="0">
              <a:solidFill>
                <a:srgbClr val="000000"/>
              </a:solidFill>
              <a:latin typeface="Times New Roman" panose="02020603050405020304" pitchFamily="18" charset="0"/>
              <a:cs typeface="Times New Roman" panose="02020603050405020304" pitchFamily="18" charset="0"/>
            </a:endParaRPr>
          </a:p>
          <a:p>
            <a:pPr marL="139700" indent="0" algn="just">
              <a:buNone/>
            </a:pPr>
            <a:r>
              <a:rPr lang="en-US" sz="1600" b="1" dirty="0">
                <a:solidFill>
                  <a:srgbClr val="000000"/>
                </a:solidFill>
                <a:latin typeface="Times New Roman" panose="02020603050405020304" pitchFamily="18" charset="0"/>
                <a:cs typeface="Times New Roman" panose="02020603050405020304" pitchFamily="18" charset="0"/>
                <a:sym typeface="+mn-ea"/>
              </a:rPr>
              <a:t>Year: </a:t>
            </a:r>
            <a:r>
              <a:rPr lang="en-US" sz="1600" dirty="0">
                <a:solidFill>
                  <a:srgbClr val="000000"/>
                </a:solidFill>
                <a:latin typeface="Times New Roman" panose="02020603050405020304" pitchFamily="18" charset="0"/>
                <a:cs typeface="Times New Roman" panose="02020603050405020304" pitchFamily="18" charset="0"/>
                <a:sym typeface="+mn-ea"/>
              </a:rPr>
              <a:t>2020</a:t>
            </a:r>
            <a:endParaRPr lang="en-US" sz="1600" dirty="0">
              <a:solidFill>
                <a:srgbClr val="000000"/>
              </a:solidFill>
              <a:latin typeface="Times New Roman" panose="02020603050405020304" pitchFamily="18" charset="0"/>
              <a:cs typeface="Times New Roman" panose="02020603050405020304" pitchFamily="18" charset="0"/>
            </a:endParaRPr>
          </a:p>
          <a:p>
            <a:pPr marL="139700" indent="0" algn="just">
              <a:buNone/>
            </a:pPr>
            <a:r>
              <a:rPr lang="en-US" sz="1600" dirty="0">
                <a:solidFill>
                  <a:srgbClr val="000000"/>
                </a:solidFill>
                <a:latin typeface="Times New Roman" panose="02020603050405020304" pitchFamily="18" charset="0"/>
                <a:cs typeface="Times New Roman" panose="02020603050405020304" pitchFamily="18" charset="0"/>
                <a:sym typeface="+mn-ea"/>
              </a:rPr>
              <a:t>  </a:t>
            </a:r>
            <a:endParaRPr lang="en-US" sz="1600" dirty="0">
              <a:solidFill>
                <a:srgbClr val="000000"/>
              </a:solidFill>
              <a:latin typeface="Times New Roman" panose="02020603050405020304" pitchFamily="18" charset="0"/>
              <a:cs typeface="Times New Roman" panose="02020603050405020304" pitchFamily="18" charset="0"/>
            </a:endParaRPr>
          </a:p>
          <a:p>
            <a:pPr marL="285750" indent="-285750" algn="just"/>
            <a:r>
              <a:rPr lang="en-US" sz="1600" dirty="0">
                <a:solidFill>
                  <a:srgbClr val="000000"/>
                </a:solidFill>
                <a:latin typeface="Times New Roman" panose="02020603050405020304" pitchFamily="18" charset="0"/>
                <a:cs typeface="Times New Roman" panose="02020603050405020304" pitchFamily="18" charset="0"/>
                <a:sym typeface="+mn-ea"/>
              </a:rPr>
              <a:t>Here machine learning is used to detect animals by using deep neural network concept, a division in computer vision.</a:t>
            </a:r>
            <a:endParaRPr lang="en-US" sz="1600" dirty="0">
              <a:solidFill>
                <a:srgbClr val="000000"/>
              </a:solidFill>
              <a:latin typeface="Times New Roman" panose="02020603050405020304" pitchFamily="18" charset="0"/>
              <a:cs typeface="Times New Roman" panose="02020603050405020304" pitchFamily="18" charset="0"/>
            </a:endParaRPr>
          </a:p>
          <a:p>
            <a:pPr marL="285750" indent="-285750" algn="just"/>
            <a:r>
              <a:rPr lang="en-US" sz="1600" dirty="0">
                <a:solidFill>
                  <a:srgbClr val="000000"/>
                </a:solidFill>
                <a:latin typeface="Times New Roman" panose="02020603050405020304" pitchFamily="18" charset="0"/>
                <a:cs typeface="Times New Roman" panose="02020603050405020304" pitchFamily="18" charset="0"/>
                <a:sym typeface="+mn-ea"/>
              </a:rPr>
              <a:t>The farm is monitored through camera on regular basis and with help of machine learning model, it detects entry of animals and play sound to drive them away.</a:t>
            </a:r>
            <a:endParaRPr lang="en-US" sz="1600" dirty="0">
              <a:solidFill>
                <a:srgbClr val="000000"/>
              </a:solidFill>
              <a:latin typeface="Times New Roman" panose="02020603050405020304" pitchFamily="18" charset="0"/>
              <a:cs typeface="Times New Roman" panose="02020603050405020304" pitchFamily="18" charset="0"/>
            </a:endParaRPr>
          </a:p>
          <a:p>
            <a:pPr marL="285750" indent="-285750" algn="just"/>
            <a:r>
              <a:rPr lang="en-US" sz="1600" dirty="0">
                <a:solidFill>
                  <a:srgbClr val="000000"/>
                </a:solidFill>
                <a:latin typeface="Times New Roman" panose="02020603050405020304" pitchFamily="18" charset="0"/>
                <a:cs typeface="Times New Roman" panose="02020603050405020304" pitchFamily="18" charset="0"/>
                <a:sym typeface="+mn-ea"/>
              </a:rPr>
              <a:t>It works on limited animal dataset with very low accuracy.</a:t>
            </a:r>
            <a:endParaRPr lang="en-US" sz="16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itle 3">
            <a:extLst>
              <a:ext uri="{FF2B5EF4-FFF2-40B4-BE49-F238E27FC236}">
                <a16:creationId xmlns:a16="http://schemas.microsoft.com/office/drawing/2014/main" id="{411A7278-2E9F-E8BF-F681-EF4662EFCB0E}"/>
              </a:ext>
            </a:extLst>
          </p:cNvPr>
          <p:cNvSpPr>
            <a:spLocks noGrp="1"/>
          </p:cNvSpPr>
          <p:nvPr>
            <p:ph type="title"/>
          </p:nvPr>
        </p:nvSpPr>
        <p:spPr>
          <a:xfrm>
            <a:off x="1665171" y="105075"/>
            <a:ext cx="5813658" cy="800189"/>
          </a:xfrm>
        </p:spPr>
        <p:txBody>
          <a:bodyPr wrap="square">
            <a:spAutoFit/>
          </a:bodyPr>
          <a:lstStyle/>
          <a:p>
            <a:r>
              <a:rPr lang="en-IN" sz="4000" dirty="0">
                <a:solidFill>
                  <a:srgbClr val="8C6646"/>
                </a:solidFill>
                <a:latin typeface="Algerian" panose="04020705040A02060702" charset="0"/>
                <a:cs typeface="Algerian" panose="04020705040A02060702" charset="0"/>
              </a:rPr>
              <a:t>LITRATURE SURVEY</a:t>
            </a:r>
          </a:p>
        </p:txBody>
      </p:sp>
      <p:pic>
        <p:nvPicPr>
          <p:cNvPr id="2" name="Picture 5">
            <a:extLst>
              <a:ext uri="{FF2B5EF4-FFF2-40B4-BE49-F238E27FC236}">
                <a16:creationId xmlns:a16="http://schemas.microsoft.com/office/drawing/2014/main" id="{BEBFC9D2-C4D7-196D-3BA8-AF12A268B5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221040" y="89069"/>
            <a:ext cx="1280269" cy="1025854"/>
          </a:xfrm>
          <a:prstGeom prst="rect">
            <a:avLst/>
          </a:prstGeom>
        </p:spPr>
      </p:pic>
      <p:pic>
        <p:nvPicPr>
          <p:cNvPr id="5" name="Picture 4">
            <a:extLst>
              <a:ext uri="{FF2B5EF4-FFF2-40B4-BE49-F238E27FC236}">
                <a16:creationId xmlns:a16="http://schemas.microsoft.com/office/drawing/2014/main" id="{61105257-B9A4-0F39-6C05-ADD6E0D08BAC}"/>
              </a:ext>
            </a:extLst>
          </p:cNvPr>
          <p:cNvPicPr>
            <a:picLocks noChangeAspect="1"/>
          </p:cNvPicPr>
          <p:nvPr/>
        </p:nvPicPr>
        <p:blipFill>
          <a:blip r:embed="rId10"/>
          <a:stretch>
            <a:fillRect/>
          </a:stretch>
        </p:blipFill>
        <p:spPr>
          <a:xfrm flipH="1">
            <a:off x="6631932" y="3891600"/>
            <a:ext cx="1771016" cy="1489010"/>
          </a:xfrm>
          <a:prstGeom prst="rect">
            <a:avLst/>
          </a:prstGeom>
        </p:spPr>
      </p:pic>
      <p:pic>
        <p:nvPicPr>
          <p:cNvPr id="9" name="Picture 8">
            <a:extLst>
              <a:ext uri="{FF2B5EF4-FFF2-40B4-BE49-F238E27FC236}">
                <a16:creationId xmlns:a16="http://schemas.microsoft.com/office/drawing/2014/main" id="{66A02AE8-530F-1B4C-0C20-A4866367B086}"/>
              </a:ext>
            </a:extLst>
          </p:cNvPr>
          <p:cNvPicPr>
            <a:picLocks noChangeAspect="1"/>
          </p:cNvPicPr>
          <p:nvPr/>
        </p:nvPicPr>
        <p:blipFill>
          <a:blip r:embed="rId11"/>
          <a:stretch>
            <a:fillRect/>
          </a:stretch>
        </p:blipFill>
        <p:spPr>
          <a:xfrm flipH="1">
            <a:off x="4571768" y="4725174"/>
            <a:ext cx="709001" cy="418326"/>
          </a:xfrm>
          <a:prstGeom prst="rect">
            <a:avLst/>
          </a:prstGeom>
          <a:scene3d>
            <a:camera prst="orthographicFront">
              <a:rot lat="0" lon="10200000" rev="0"/>
            </a:camera>
            <a:lightRig rig="threePt" dir="t"/>
          </a:scene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611"/>
                            </p:stCondLst>
                            <p:childTnLst>
                              <p:par>
                                <p:cTn id="8" presetID="1" presetClass="entr" presetSubtype="0" fill="hold" grpId="0" nodeType="afterEffect">
                                  <p:stCondLst>
                                    <p:cond delay="0"/>
                                  </p:stCondLst>
                                  <p:iterate type="lt">
                                    <p:tmAbs val="10"/>
                                  </p:iterate>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052"/>
                            </p:stCondLst>
                            <p:childTnLst>
                              <p:par>
                                <p:cTn id="11" presetID="1" presetClass="entr" presetSubtype="0" fill="hold" grpId="0" nodeType="afterEffect">
                                  <p:stCondLst>
                                    <p:cond delay="0"/>
                                  </p:stCondLst>
                                  <p:iterate type="lt">
                                    <p:tmAbs val="10"/>
                                  </p:iterate>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1743"/>
                            </p:stCondLst>
                            <p:childTnLst>
                              <p:par>
                                <p:cTn id="14" presetID="1" presetClass="entr" presetSubtype="0" fill="hold" grpId="0" nodeType="afterEffect">
                                  <p:stCondLst>
                                    <p:cond delay="0"/>
                                  </p:stCondLst>
                                  <p:iterate type="lt">
                                    <p:tmAbs val="10"/>
                                  </p:iterate>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1824"/>
                            </p:stCondLst>
                            <p:childTnLst>
                              <p:par>
                                <p:cTn id="17" presetID="1" presetClass="entr" presetSubtype="0" fill="hold" grpId="0" nodeType="afterEffect">
                                  <p:stCondLst>
                                    <p:cond delay="0"/>
                                  </p:stCondLst>
                                  <p:iterate type="lt">
                                    <p:tmAbs val="10"/>
                                  </p:iterate>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824"/>
                            </p:stCondLst>
                            <p:childTnLst>
                              <p:par>
                                <p:cTn id="20" presetID="1" presetClass="entr" presetSubtype="0" fill="hold" grpId="0" nodeType="afterEffect">
                                  <p:stCondLst>
                                    <p:cond delay="0"/>
                                  </p:stCondLst>
                                  <p:iterate type="lt">
                                    <p:tmAbs val="10"/>
                                  </p:iterate>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2795"/>
                            </p:stCondLst>
                            <p:childTnLst>
                              <p:par>
                                <p:cTn id="23" presetID="1" presetClass="entr" presetSubtype="0" fill="hold" grpId="0" nodeType="afterEffect">
                                  <p:stCondLst>
                                    <p:cond delay="0"/>
                                  </p:stCondLst>
                                  <p:iterate type="lt">
                                    <p:tmAbs val="10"/>
                                  </p:iterate>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4086"/>
                            </p:stCondLst>
                            <p:childTnLst>
                              <p:par>
                                <p:cTn id="26" presetID="1" presetClass="entr" presetSubtype="0" fill="hold" grpId="0" nodeType="afterEffect">
                                  <p:stCondLst>
                                    <p:cond delay="0"/>
                                  </p:stCondLst>
                                  <p:iterate type="lt">
                                    <p:tmAbs val="10"/>
                                  </p:iterate>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F82BAD-11E8-8D1C-959F-5E3CC53AC5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4417">
            <a:off x="1679545" y="-26674"/>
            <a:ext cx="5815906" cy="1110012"/>
          </a:xfrm>
          <a:prstGeom prst="rect">
            <a:avLst/>
          </a:prstGeom>
        </p:spPr>
      </p:pic>
      <p:pic>
        <p:nvPicPr>
          <p:cNvPr id="602" name="Google Shape;602;p40"/>
          <p:cNvPicPr preferRelativeResize="0"/>
          <p:nvPr/>
        </p:nvPicPr>
        <p:blipFill>
          <a:blip r:embed="rId4"/>
          <a:stretch>
            <a:fillRect/>
          </a:stretch>
        </p:blipFill>
        <p:spPr>
          <a:xfrm rot="17252216">
            <a:off x="8225647" y="4136607"/>
            <a:ext cx="494665" cy="1673860"/>
          </a:xfrm>
          <a:prstGeom prst="rect">
            <a:avLst/>
          </a:prstGeom>
          <a:noFill/>
          <a:ln>
            <a:noFill/>
          </a:ln>
        </p:spPr>
      </p:pic>
      <p:sp>
        <p:nvSpPr>
          <p:cNvPr id="589" name="Google Shape;589;p40"/>
          <p:cNvSpPr/>
          <p:nvPr/>
        </p:nvSpPr>
        <p:spPr>
          <a:xfrm>
            <a:off x="570865" y="-727710"/>
            <a:ext cx="1199515" cy="1423035"/>
          </a:xfrm>
          <a:custGeom>
            <a:avLst/>
            <a:gdLst/>
            <a:ahLst/>
            <a:cxnLst/>
            <a:rect l="l" t="t" r="r" b="b"/>
            <a:pathLst>
              <a:path w="22055" h="25868" extrusionOk="0">
                <a:moveTo>
                  <a:pt x="1882" y="0"/>
                </a:moveTo>
                <a:cubicBezTo>
                  <a:pt x="1480" y="9"/>
                  <a:pt x="1130" y="86"/>
                  <a:pt x="736" y="94"/>
                </a:cubicBezTo>
                <a:cubicBezTo>
                  <a:pt x="0" y="5937"/>
                  <a:pt x="651" y="11943"/>
                  <a:pt x="2618" y="17486"/>
                </a:cubicBezTo>
                <a:cubicBezTo>
                  <a:pt x="2892" y="18291"/>
                  <a:pt x="3208" y="19078"/>
                  <a:pt x="3593" y="19830"/>
                </a:cubicBezTo>
                <a:cubicBezTo>
                  <a:pt x="4552" y="21738"/>
                  <a:pt x="5963" y="23432"/>
                  <a:pt x="7674" y="24715"/>
                </a:cubicBezTo>
                <a:cubicBezTo>
                  <a:pt x="8119" y="25057"/>
                  <a:pt x="8607" y="25365"/>
                  <a:pt x="9128" y="25571"/>
                </a:cubicBezTo>
                <a:cubicBezTo>
                  <a:pt x="9643" y="25774"/>
                  <a:pt x="10185" y="25867"/>
                  <a:pt x="10731" y="25867"/>
                </a:cubicBezTo>
                <a:cubicBezTo>
                  <a:pt x="11956" y="25867"/>
                  <a:pt x="13202" y="25398"/>
                  <a:pt x="14201" y="24647"/>
                </a:cubicBezTo>
                <a:cubicBezTo>
                  <a:pt x="15630" y="23577"/>
                  <a:pt x="16622" y="22003"/>
                  <a:pt x="17427" y="20412"/>
                </a:cubicBezTo>
                <a:cubicBezTo>
                  <a:pt x="20412" y="14501"/>
                  <a:pt x="21319" y="7777"/>
                  <a:pt x="22021" y="1189"/>
                </a:cubicBezTo>
                <a:cubicBezTo>
                  <a:pt x="22046" y="1001"/>
                  <a:pt x="22055" y="787"/>
                  <a:pt x="21935" y="651"/>
                </a:cubicBezTo>
                <a:cubicBezTo>
                  <a:pt x="21832" y="531"/>
                  <a:pt x="21661" y="505"/>
                  <a:pt x="21499" y="471"/>
                </a:cubicBezTo>
                <a:cubicBezTo>
                  <a:pt x="21485" y="470"/>
                  <a:pt x="21471" y="469"/>
                  <a:pt x="21457" y="469"/>
                </a:cubicBezTo>
                <a:cubicBezTo>
                  <a:pt x="21147" y="469"/>
                  <a:pt x="20901" y="800"/>
                  <a:pt x="20608" y="800"/>
                </a:cubicBezTo>
                <a:cubicBezTo>
                  <a:pt x="20588" y="800"/>
                  <a:pt x="20569" y="799"/>
                  <a:pt x="20549" y="796"/>
                </a:cubicBezTo>
                <a:cubicBezTo>
                  <a:pt x="20130" y="5724"/>
                  <a:pt x="19702" y="10702"/>
                  <a:pt x="18265" y="15442"/>
                </a:cubicBezTo>
                <a:cubicBezTo>
                  <a:pt x="17418" y="18222"/>
                  <a:pt x="16126" y="21037"/>
                  <a:pt x="13748" y="22713"/>
                </a:cubicBezTo>
                <a:cubicBezTo>
                  <a:pt x="12909" y="23310"/>
                  <a:pt x="11929" y="23749"/>
                  <a:pt x="10898" y="23749"/>
                </a:cubicBezTo>
                <a:cubicBezTo>
                  <a:pt x="10879" y="23749"/>
                  <a:pt x="10859" y="23749"/>
                  <a:pt x="10839" y="23749"/>
                </a:cubicBezTo>
                <a:cubicBezTo>
                  <a:pt x="9282" y="23740"/>
                  <a:pt x="7897" y="22722"/>
                  <a:pt x="6853" y="21567"/>
                </a:cubicBezTo>
                <a:cubicBezTo>
                  <a:pt x="3867" y="18256"/>
                  <a:pt x="2849" y="13645"/>
                  <a:pt x="2276" y="9231"/>
                </a:cubicBezTo>
                <a:cubicBezTo>
                  <a:pt x="1882" y="6168"/>
                  <a:pt x="1643" y="3080"/>
                  <a:pt x="1882" y="0"/>
                </a:cubicBezTo>
                <a:close/>
              </a:path>
            </a:pathLst>
          </a:custGeom>
          <a:solidFill>
            <a:srgbClr val="8A9B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40"/>
          <p:cNvPicPr preferRelativeResize="0"/>
          <p:nvPr/>
        </p:nvPicPr>
        <p:blipFill>
          <a:blip r:embed="rId5"/>
          <a:stretch>
            <a:fillRect/>
          </a:stretch>
        </p:blipFill>
        <p:spPr>
          <a:xfrm rot="-2888025">
            <a:off x="8407400" y="32385"/>
            <a:ext cx="485140" cy="890905"/>
          </a:xfrm>
          <a:prstGeom prst="rect">
            <a:avLst/>
          </a:prstGeom>
          <a:noFill/>
          <a:ln>
            <a:noFill/>
          </a:ln>
        </p:spPr>
      </p:pic>
      <p:pic>
        <p:nvPicPr>
          <p:cNvPr id="7" name="Google Shape;596;p40"/>
          <p:cNvPicPr preferRelativeResize="0"/>
          <p:nvPr/>
        </p:nvPicPr>
        <p:blipFill>
          <a:blip r:embed="rId6"/>
          <a:stretch>
            <a:fillRect/>
          </a:stretch>
        </p:blipFill>
        <p:spPr>
          <a:xfrm rot="656582">
            <a:off x="-575310" y="1148080"/>
            <a:ext cx="1298575" cy="4004945"/>
          </a:xfrm>
          <a:prstGeom prst="rect">
            <a:avLst/>
          </a:prstGeom>
          <a:noFill/>
          <a:ln>
            <a:noFill/>
          </a:ln>
        </p:spPr>
      </p:pic>
      <p:pic>
        <p:nvPicPr>
          <p:cNvPr id="8" name="Google Shape;597;p40"/>
          <p:cNvPicPr preferRelativeResize="0"/>
          <p:nvPr/>
        </p:nvPicPr>
        <p:blipFill>
          <a:blip r:embed="rId7"/>
          <a:stretch>
            <a:fillRect/>
          </a:stretch>
        </p:blipFill>
        <p:spPr>
          <a:xfrm>
            <a:off x="5618676" y="4485515"/>
            <a:ext cx="1022985" cy="1145540"/>
          </a:xfrm>
          <a:prstGeom prst="rect">
            <a:avLst/>
          </a:prstGeom>
          <a:noFill/>
          <a:ln>
            <a:noFill/>
          </a:ln>
        </p:spPr>
      </p:pic>
      <p:sp>
        <p:nvSpPr>
          <p:cNvPr id="3" name="Text Placeholder 4">
            <a:extLst>
              <a:ext uri="{FF2B5EF4-FFF2-40B4-BE49-F238E27FC236}">
                <a16:creationId xmlns:a16="http://schemas.microsoft.com/office/drawing/2014/main" id="{45DA51CD-280B-1184-F0B9-7B01DE18D329}"/>
              </a:ext>
            </a:extLst>
          </p:cNvPr>
          <p:cNvSpPr>
            <a:spLocks noGrp="1"/>
          </p:cNvSpPr>
          <p:nvPr>
            <p:ph type="body" idx="1"/>
          </p:nvPr>
        </p:nvSpPr>
        <p:spPr>
          <a:xfrm>
            <a:off x="830179" y="1075474"/>
            <a:ext cx="7483642" cy="3631733"/>
          </a:xfrm>
          <a:noFill/>
          <a:ln>
            <a:noFill/>
          </a:ln>
        </p:spPr>
        <p:txBody>
          <a:bodyPr>
            <a:spAutoFit/>
          </a:bodyPr>
          <a:lstStyle/>
          <a:p>
            <a:pPr marL="139700" indent="0" algn="just">
              <a:buNone/>
            </a:pPr>
            <a:r>
              <a:rPr lang="en-US" sz="1600" b="1" dirty="0">
                <a:latin typeface="Times New Roman" panose="02020603050405020304" pitchFamily="18" charset="0"/>
                <a:cs typeface="Times New Roman" panose="02020603050405020304" pitchFamily="18" charset="0"/>
                <a:sym typeface="+mn-ea"/>
              </a:rPr>
              <a:t>Title:  </a:t>
            </a:r>
            <a:r>
              <a:rPr lang="en-US" sz="1600" dirty="0">
                <a:latin typeface="Times New Roman" panose="02020603050405020304" pitchFamily="18" charset="0"/>
                <a:cs typeface="Times New Roman" panose="02020603050405020304" pitchFamily="18" charset="0"/>
                <a:sym typeface="+mn-ea"/>
              </a:rPr>
              <a:t>Machine Learning-based Acoustic Repellent System for Protecting Crops Against Wild Animal Attacks.</a:t>
            </a:r>
            <a:endParaRPr lang="en-US" sz="1600" dirty="0">
              <a:latin typeface="Times New Roman" panose="02020603050405020304" pitchFamily="18" charset="0"/>
              <a:cs typeface="Times New Roman" panose="02020603050405020304" pitchFamily="18" charset="0"/>
            </a:endParaRPr>
          </a:p>
          <a:p>
            <a:pPr marL="139700" indent="0" algn="just">
              <a:buNone/>
            </a:pPr>
            <a:r>
              <a:rPr lang="en-US" sz="1600" b="1" dirty="0">
                <a:latin typeface="Times New Roman" panose="02020603050405020304" pitchFamily="18" charset="0"/>
                <a:cs typeface="Times New Roman" panose="02020603050405020304" pitchFamily="18" charset="0"/>
                <a:sym typeface="+mn-ea"/>
              </a:rPr>
              <a:t>Author:  </a:t>
            </a:r>
            <a:r>
              <a:rPr lang="en-US" sz="1600" dirty="0" err="1">
                <a:latin typeface="Times New Roman" panose="02020603050405020304" pitchFamily="18" charset="0"/>
                <a:cs typeface="Times New Roman" panose="02020603050405020304" pitchFamily="18" charset="0"/>
                <a:sym typeface="+mn-ea"/>
              </a:rPr>
              <a:t>Devsmit</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Ranparia</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Gunjeet</a:t>
            </a:r>
            <a:r>
              <a:rPr lang="en-US" sz="1600" dirty="0">
                <a:latin typeface="Times New Roman" panose="02020603050405020304" pitchFamily="18" charset="0"/>
                <a:cs typeface="Times New Roman" panose="02020603050405020304" pitchFamily="18" charset="0"/>
                <a:sym typeface="+mn-ea"/>
              </a:rPr>
              <a:t> Singh, Anmol Rattan, Dr. Harpreet Singh, Dr. Nitin </a:t>
            </a:r>
            <a:r>
              <a:rPr lang="en-US" sz="1600" dirty="0" err="1">
                <a:latin typeface="Times New Roman" panose="02020603050405020304" pitchFamily="18" charset="0"/>
                <a:cs typeface="Times New Roman" panose="02020603050405020304" pitchFamily="18" charset="0"/>
                <a:sym typeface="+mn-ea"/>
              </a:rPr>
              <a:t>Auluck</a:t>
            </a:r>
            <a:r>
              <a:rPr lang="en-US" sz="1600" dirty="0">
                <a:latin typeface="Times New Roman" panose="02020603050405020304" pitchFamily="18" charset="0"/>
                <a:cs typeface="Times New Roman" panose="02020603050405020304" pitchFamily="18" charset="0"/>
                <a:sym typeface="+mn-ea"/>
              </a:rPr>
              <a:t>.</a:t>
            </a:r>
            <a:endParaRPr lang="en-IN" sz="1600" dirty="0">
              <a:latin typeface="Times New Roman" panose="02020603050405020304" pitchFamily="18" charset="0"/>
              <a:cs typeface="Times New Roman" panose="02020603050405020304" pitchFamily="18" charset="0"/>
            </a:endParaRPr>
          </a:p>
          <a:p>
            <a:pPr marL="139700" indent="0" algn="just">
              <a:buNone/>
            </a:pPr>
            <a:r>
              <a:rPr lang="en-US" sz="1600" b="1" dirty="0">
                <a:latin typeface="Times New Roman" panose="02020603050405020304" pitchFamily="18" charset="0"/>
                <a:cs typeface="Times New Roman" panose="02020603050405020304" pitchFamily="18" charset="0"/>
                <a:sym typeface="+mn-ea"/>
              </a:rPr>
              <a:t>Journal:</a:t>
            </a:r>
            <a:r>
              <a:rPr lang="en-US" sz="1600" b="1" dirty="0">
                <a:solidFill>
                  <a:srgbClr val="333333"/>
                </a:solidFill>
                <a:latin typeface="Times New Roman" panose="02020603050405020304" pitchFamily="18" charset="0"/>
                <a:cs typeface="Times New Roman" panose="02020603050405020304" pitchFamily="18" charset="0"/>
                <a:sym typeface="+mn-ea"/>
              </a:rPr>
              <a:t>  </a:t>
            </a:r>
            <a:r>
              <a:rPr lang="en-US" sz="1600" dirty="0">
                <a:solidFill>
                  <a:srgbClr val="333333"/>
                </a:solidFill>
                <a:latin typeface="Times New Roman" panose="02020603050405020304" pitchFamily="18" charset="0"/>
                <a:cs typeface="Times New Roman" panose="02020603050405020304" pitchFamily="18" charset="0"/>
                <a:sym typeface="+mn-ea"/>
              </a:rPr>
              <a:t>15</a:t>
            </a:r>
            <a:r>
              <a:rPr lang="en-US" sz="1600" baseline="30000" dirty="0">
                <a:solidFill>
                  <a:srgbClr val="333333"/>
                </a:solidFill>
                <a:latin typeface="Times New Roman" panose="02020603050405020304" pitchFamily="18" charset="0"/>
                <a:cs typeface="Times New Roman" panose="02020603050405020304" pitchFamily="18" charset="0"/>
                <a:sym typeface="+mn-ea"/>
              </a:rPr>
              <a:t>th</a:t>
            </a:r>
            <a:r>
              <a:rPr lang="en-US" sz="1600" dirty="0">
                <a:solidFill>
                  <a:srgbClr val="333333"/>
                </a:solidFill>
                <a:latin typeface="Times New Roman" panose="02020603050405020304" pitchFamily="18" charset="0"/>
                <a:cs typeface="Times New Roman" panose="02020603050405020304" pitchFamily="18" charset="0"/>
                <a:sym typeface="+mn-ea"/>
              </a:rPr>
              <a:t> (IEEE) </a:t>
            </a:r>
            <a:r>
              <a:rPr lang="en-IN" sz="1600" dirty="0">
                <a:latin typeface="Times New Roman" panose="02020603050405020304" pitchFamily="18" charset="0"/>
                <a:cs typeface="Times New Roman" panose="02020603050405020304" pitchFamily="18" charset="0"/>
                <a:sym typeface="+mn-ea"/>
              </a:rPr>
              <a:t>International Conference on Industrial and Information Systems (ICIIS) 2020</a:t>
            </a:r>
            <a:endParaRPr lang="en-IN" sz="1600" dirty="0">
              <a:latin typeface="Times New Roman" panose="02020603050405020304" pitchFamily="18" charset="0"/>
              <a:cs typeface="Times New Roman" panose="02020603050405020304" pitchFamily="18" charset="0"/>
            </a:endParaRPr>
          </a:p>
          <a:p>
            <a:pPr marL="139700" indent="0" algn="just">
              <a:buNone/>
            </a:pPr>
            <a:r>
              <a:rPr lang="en-US" sz="1600" b="1" dirty="0">
                <a:latin typeface="Times New Roman" panose="02020603050405020304" pitchFamily="18" charset="0"/>
                <a:cs typeface="Times New Roman" panose="02020603050405020304" pitchFamily="18" charset="0"/>
                <a:sym typeface="+mn-ea"/>
              </a:rPr>
              <a:t>Year: </a:t>
            </a:r>
            <a:r>
              <a:rPr lang="en-US" sz="1600" dirty="0">
                <a:latin typeface="Times New Roman" panose="02020603050405020304" pitchFamily="18" charset="0"/>
                <a:cs typeface="Times New Roman" panose="02020603050405020304" pitchFamily="18" charset="0"/>
                <a:sym typeface="+mn-ea"/>
              </a:rPr>
              <a:t>2020</a:t>
            </a:r>
            <a:endParaRPr lang="en-US" sz="1600" dirty="0">
              <a:latin typeface="Times New Roman" panose="02020603050405020304" pitchFamily="18" charset="0"/>
              <a:cs typeface="Times New Roman" panose="02020603050405020304" pitchFamily="18" charset="0"/>
            </a:endParaRPr>
          </a:p>
          <a:p>
            <a:pPr marL="139700" indent="0" algn="just">
              <a:buNone/>
            </a:pPr>
            <a:r>
              <a:rPr lang="en-US" sz="1600" dirty="0">
                <a:latin typeface="Times New Roman" panose="02020603050405020304" pitchFamily="18" charset="0"/>
                <a:cs typeface="Times New Roman" panose="02020603050405020304" pitchFamily="18" charset="0"/>
                <a:sym typeface="+mn-ea"/>
              </a:rPr>
              <a:t>  </a:t>
            </a:r>
            <a:endParaRPr lang="en-US" sz="1600" dirty="0">
              <a:latin typeface="Times New Roman" panose="02020603050405020304" pitchFamily="18" charset="0"/>
              <a:cs typeface="Times New Roman" panose="02020603050405020304" pitchFamily="18" charset="0"/>
            </a:endParaRPr>
          </a:p>
          <a:p>
            <a:pPr marL="285750" indent="-285750" algn="just"/>
            <a:r>
              <a:rPr lang="en-US" sz="1600" dirty="0">
                <a:latin typeface="Times New Roman" panose="02020603050405020304" pitchFamily="18" charset="0"/>
                <a:cs typeface="Times New Roman" panose="02020603050405020304" pitchFamily="18" charset="0"/>
                <a:sym typeface="+mn-ea"/>
              </a:rPr>
              <a:t>Here an Acoustic Repellant System has been designed which uses a conventional neural network based ML model and an IR camera to identify target animals.</a:t>
            </a:r>
            <a:endParaRPr lang="en-US" sz="1600" dirty="0">
              <a:latin typeface="Times New Roman" panose="02020603050405020304" pitchFamily="18" charset="0"/>
              <a:cs typeface="Times New Roman" panose="02020603050405020304" pitchFamily="18" charset="0"/>
            </a:endParaRPr>
          </a:p>
          <a:p>
            <a:pPr marL="285750" indent="-285750" algn="just"/>
            <a:r>
              <a:rPr lang="en-US" sz="1600" dirty="0">
                <a:latin typeface="Times New Roman" panose="02020603050405020304" pitchFamily="18" charset="0"/>
                <a:cs typeface="Times New Roman" panose="02020603050405020304" pitchFamily="18" charset="0"/>
                <a:sym typeface="+mn-ea"/>
              </a:rPr>
              <a:t>A Raspberry Pi (</a:t>
            </a:r>
            <a:r>
              <a:rPr lang="en-US" sz="1600" dirty="0" err="1">
                <a:latin typeface="Times New Roman" panose="02020603050405020304" pitchFamily="18" charset="0"/>
                <a:cs typeface="Times New Roman" panose="02020603050405020304" pitchFamily="18" charset="0"/>
                <a:sym typeface="+mn-ea"/>
              </a:rPr>
              <a:t>Rpi</a:t>
            </a:r>
            <a:r>
              <a:rPr lang="en-US" sz="1600" dirty="0">
                <a:latin typeface="Times New Roman" panose="02020603050405020304" pitchFamily="18" charset="0"/>
                <a:cs typeface="Times New Roman" panose="02020603050405020304" pitchFamily="18" charset="0"/>
                <a:sym typeface="+mn-ea"/>
              </a:rPr>
              <a:t>) module has been integrated with a camera and frequency generator to recognize different animals.</a:t>
            </a:r>
            <a:endParaRPr lang="en-US" sz="1600" dirty="0">
              <a:latin typeface="Times New Roman" panose="02020603050405020304" pitchFamily="18" charset="0"/>
              <a:cs typeface="Times New Roman" panose="02020603050405020304" pitchFamily="18" charset="0"/>
            </a:endParaRPr>
          </a:p>
          <a:p>
            <a:pPr marL="285750" indent="-285750" algn="just"/>
            <a:r>
              <a:rPr lang="en-US" sz="1600" dirty="0">
                <a:latin typeface="Times New Roman" panose="02020603050405020304" pitchFamily="18" charset="0"/>
                <a:cs typeface="Times New Roman" panose="02020603050405020304" pitchFamily="18" charset="0"/>
                <a:sym typeface="+mn-ea"/>
              </a:rPr>
              <a:t>The system has a problem of using IR camera which gives positive result for both domestic and non harmful animals.</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itle 3">
            <a:extLst>
              <a:ext uri="{FF2B5EF4-FFF2-40B4-BE49-F238E27FC236}">
                <a16:creationId xmlns:a16="http://schemas.microsoft.com/office/drawing/2014/main" id="{C4BF5E43-792E-C3E7-894B-32F2381C6799}"/>
              </a:ext>
            </a:extLst>
          </p:cNvPr>
          <p:cNvSpPr>
            <a:spLocks noGrp="1"/>
          </p:cNvSpPr>
          <p:nvPr>
            <p:ph type="title"/>
          </p:nvPr>
        </p:nvSpPr>
        <p:spPr>
          <a:xfrm>
            <a:off x="1665171" y="105075"/>
            <a:ext cx="5813658" cy="800189"/>
          </a:xfrm>
        </p:spPr>
        <p:txBody>
          <a:bodyPr wrap="square">
            <a:spAutoFit/>
          </a:bodyPr>
          <a:lstStyle/>
          <a:p>
            <a:r>
              <a:rPr lang="en-IN" sz="4000" dirty="0">
                <a:solidFill>
                  <a:srgbClr val="8C6646"/>
                </a:solidFill>
                <a:latin typeface="Algerian" panose="04020705040A02060702" charset="0"/>
                <a:cs typeface="Algerian" panose="04020705040A02060702" charset="0"/>
              </a:rPr>
              <a:t>LITRATURE SURVEY</a:t>
            </a:r>
          </a:p>
        </p:txBody>
      </p:sp>
      <p:sp>
        <p:nvSpPr>
          <p:cNvPr id="9" name="Google Shape;1204;p62">
            <a:extLst>
              <a:ext uri="{FF2B5EF4-FFF2-40B4-BE49-F238E27FC236}">
                <a16:creationId xmlns:a16="http://schemas.microsoft.com/office/drawing/2014/main" id="{8BBD718B-1E05-3882-1147-D7E73AC55E64}"/>
              </a:ext>
            </a:extLst>
          </p:cNvPr>
          <p:cNvSpPr/>
          <p:nvPr/>
        </p:nvSpPr>
        <p:spPr>
          <a:xfrm>
            <a:off x="-142445" y="241805"/>
            <a:ext cx="123840" cy="45720"/>
          </a:xfrm>
          <a:custGeom>
            <a:avLst/>
            <a:gdLst/>
            <a:ahLst/>
            <a:cxnLst/>
            <a:rect l="l" t="t" r="r" b="b"/>
            <a:pathLst>
              <a:path w="14202" h="4117" extrusionOk="0">
                <a:moveTo>
                  <a:pt x="6190" y="1"/>
                </a:moveTo>
                <a:cubicBezTo>
                  <a:pt x="6162" y="1"/>
                  <a:pt x="6135" y="2"/>
                  <a:pt x="6108" y="4"/>
                </a:cubicBezTo>
                <a:cubicBezTo>
                  <a:pt x="5646" y="38"/>
                  <a:pt x="5219" y="329"/>
                  <a:pt x="4962" y="722"/>
                </a:cubicBezTo>
                <a:cubicBezTo>
                  <a:pt x="4722" y="1099"/>
                  <a:pt x="4791" y="1578"/>
                  <a:pt x="4594" y="1877"/>
                </a:cubicBezTo>
                <a:cubicBezTo>
                  <a:pt x="4414" y="2168"/>
                  <a:pt x="3995" y="2313"/>
                  <a:pt x="3756" y="2562"/>
                </a:cubicBezTo>
                <a:cubicBezTo>
                  <a:pt x="3570" y="2740"/>
                  <a:pt x="3328" y="2919"/>
                  <a:pt x="3097" y="2919"/>
                </a:cubicBezTo>
                <a:cubicBezTo>
                  <a:pt x="3030" y="2919"/>
                  <a:pt x="2964" y="2904"/>
                  <a:pt x="2900" y="2869"/>
                </a:cubicBezTo>
                <a:cubicBezTo>
                  <a:pt x="2789" y="2818"/>
                  <a:pt x="2703" y="2707"/>
                  <a:pt x="2609" y="2639"/>
                </a:cubicBezTo>
                <a:cubicBezTo>
                  <a:pt x="2498" y="2553"/>
                  <a:pt x="2360" y="2513"/>
                  <a:pt x="2221" y="2513"/>
                </a:cubicBezTo>
                <a:cubicBezTo>
                  <a:pt x="1985" y="2513"/>
                  <a:pt x="1747" y="2628"/>
                  <a:pt x="1634" y="2827"/>
                </a:cubicBezTo>
                <a:cubicBezTo>
                  <a:pt x="1591" y="2912"/>
                  <a:pt x="1557" y="2998"/>
                  <a:pt x="1497" y="3066"/>
                </a:cubicBezTo>
                <a:cubicBezTo>
                  <a:pt x="1403" y="3152"/>
                  <a:pt x="1258" y="3160"/>
                  <a:pt x="1129" y="3169"/>
                </a:cubicBezTo>
                <a:cubicBezTo>
                  <a:pt x="830" y="3195"/>
                  <a:pt x="548" y="3263"/>
                  <a:pt x="265" y="3383"/>
                </a:cubicBezTo>
                <a:cubicBezTo>
                  <a:pt x="163" y="3426"/>
                  <a:pt x="51" y="3494"/>
                  <a:pt x="34" y="3597"/>
                </a:cubicBezTo>
                <a:cubicBezTo>
                  <a:pt x="0" y="3776"/>
                  <a:pt x="223" y="3896"/>
                  <a:pt x="402" y="3939"/>
                </a:cubicBezTo>
                <a:cubicBezTo>
                  <a:pt x="998" y="4074"/>
                  <a:pt x="1603" y="4117"/>
                  <a:pt x="2211" y="4117"/>
                </a:cubicBezTo>
                <a:cubicBezTo>
                  <a:pt x="2992" y="4117"/>
                  <a:pt x="3777" y="4046"/>
                  <a:pt x="4551" y="4007"/>
                </a:cubicBezTo>
                <a:cubicBezTo>
                  <a:pt x="5420" y="3955"/>
                  <a:pt x="6291" y="3938"/>
                  <a:pt x="7163" y="3938"/>
                </a:cubicBezTo>
                <a:cubicBezTo>
                  <a:pt x="8673" y="3938"/>
                  <a:pt x="10186" y="3988"/>
                  <a:pt x="11698" y="3988"/>
                </a:cubicBezTo>
                <a:cubicBezTo>
                  <a:pt x="12450" y="3988"/>
                  <a:pt x="13202" y="3976"/>
                  <a:pt x="13953" y="3939"/>
                </a:cubicBezTo>
                <a:cubicBezTo>
                  <a:pt x="14030" y="3939"/>
                  <a:pt x="14116" y="3930"/>
                  <a:pt x="14150" y="3862"/>
                </a:cubicBezTo>
                <a:cubicBezTo>
                  <a:pt x="14201" y="3768"/>
                  <a:pt x="14081" y="3665"/>
                  <a:pt x="13979" y="3639"/>
                </a:cubicBezTo>
                <a:cubicBezTo>
                  <a:pt x="13868" y="3622"/>
                  <a:pt x="13748" y="3622"/>
                  <a:pt x="13679" y="3537"/>
                </a:cubicBezTo>
                <a:cubicBezTo>
                  <a:pt x="13602" y="3434"/>
                  <a:pt x="13645" y="3297"/>
                  <a:pt x="13602" y="3177"/>
                </a:cubicBezTo>
                <a:cubicBezTo>
                  <a:pt x="13560" y="3049"/>
                  <a:pt x="13431" y="2981"/>
                  <a:pt x="13312" y="2921"/>
                </a:cubicBezTo>
                <a:cubicBezTo>
                  <a:pt x="12993" y="2781"/>
                  <a:pt x="12646" y="2705"/>
                  <a:pt x="12297" y="2705"/>
                </a:cubicBezTo>
                <a:cubicBezTo>
                  <a:pt x="12261" y="2705"/>
                  <a:pt x="12226" y="2705"/>
                  <a:pt x="12191" y="2707"/>
                </a:cubicBezTo>
                <a:cubicBezTo>
                  <a:pt x="12135" y="2716"/>
                  <a:pt x="12082" y="2722"/>
                  <a:pt x="12030" y="2722"/>
                </a:cubicBezTo>
                <a:cubicBezTo>
                  <a:pt x="11979" y="2722"/>
                  <a:pt x="11930" y="2716"/>
                  <a:pt x="11883" y="2698"/>
                </a:cubicBezTo>
                <a:cubicBezTo>
                  <a:pt x="11652" y="2621"/>
                  <a:pt x="11558" y="2365"/>
                  <a:pt x="11421" y="2177"/>
                </a:cubicBezTo>
                <a:cubicBezTo>
                  <a:pt x="11164" y="1843"/>
                  <a:pt x="10711" y="1723"/>
                  <a:pt x="10300" y="1723"/>
                </a:cubicBezTo>
                <a:cubicBezTo>
                  <a:pt x="9913" y="1723"/>
                  <a:pt x="9526" y="1811"/>
                  <a:pt x="9139" y="1811"/>
                </a:cubicBezTo>
                <a:cubicBezTo>
                  <a:pt x="9107" y="1811"/>
                  <a:pt x="9075" y="1810"/>
                  <a:pt x="9043" y="1809"/>
                </a:cubicBezTo>
                <a:cubicBezTo>
                  <a:pt x="8854" y="1800"/>
                  <a:pt x="8649" y="1766"/>
                  <a:pt x="8546" y="1620"/>
                </a:cubicBezTo>
                <a:cubicBezTo>
                  <a:pt x="8435" y="1492"/>
                  <a:pt x="8444" y="1287"/>
                  <a:pt x="8333" y="1159"/>
                </a:cubicBezTo>
                <a:cubicBezTo>
                  <a:pt x="8093" y="902"/>
                  <a:pt x="7588" y="1141"/>
                  <a:pt x="7366" y="885"/>
                </a:cubicBezTo>
                <a:cubicBezTo>
                  <a:pt x="7315" y="816"/>
                  <a:pt x="7280" y="731"/>
                  <a:pt x="7246" y="654"/>
                </a:cubicBezTo>
                <a:cubicBezTo>
                  <a:pt x="7069" y="252"/>
                  <a:pt x="6620" y="1"/>
                  <a:pt x="6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8B8567DB-C9AC-03B2-42BB-95B5CE57A3EE}"/>
              </a:ext>
            </a:extLst>
          </p:cNvPr>
          <p:cNvPicPr>
            <a:picLocks noChangeAspect="1"/>
          </p:cNvPicPr>
          <p:nvPr/>
        </p:nvPicPr>
        <p:blipFill>
          <a:blip r:embed="rId8"/>
          <a:stretch>
            <a:fillRect/>
          </a:stretch>
        </p:blipFill>
        <p:spPr>
          <a:xfrm flipH="1">
            <a:off x="3918499" y="4076976"/>
            <a:ext cx="1533054" cy="1288940"/>
          </a:xfrm>
          <a:prstGeom prst="rect">
            <a:avLst/>
          </a:prstGeom>
        </p:spPr>
      </p:pic>
      <p:pic>
        <p:nvPicPr>
          <p:cNvPr id="5" name="Picture 4">
            <a:extLst>
              <a:ext uri="{FF2B5EF4-FFF2-40B4-BE49-F238E27FC236}">
                <a16:creationId xmlns:a16="http://schemas.microsoft.com/office/drawing/2014/main" id="{1537946A-C126-F8D2-08A1-AEDEA8BD9410}"/>
              </a:ext>
            </a:extLst>
          </p:cNvPr>
          <p:cNvPicPr>
            <a:picLocks noChangeAspect="1"/>
          </p:cNvPicPr>
          <p:nvPr/>
        </p:nvPicPr>
        <p:blipFill>
          <a:blip r:embed="rId9"/>
          <a:stretch>
            <a:fillRect/>
          </a:stretch>
        </p:blipFill>
        <p:spPr>
          <a:xfrm flipH="1">
            <a:off x="1000039" y="4683442"/>
            <a:ext cx="657516" cy="387950"/>
          </a:xfrm>
          <a:prstGeom prst="rect">
            <a:avLst/>
          </a:prstGeom>
          <a:scene3d>
            <a:camera prst="orthographicFront">
              <a:rot lat="0" lon="10200000" rev="0"/>
            </a:camera>
            <a:lightRig rig="threePt" dir="t"/>
          </a:scene3d>
        </p:spPr>
      </p:pic>
      <p:pic>
        <p:nvPicPr>
          <p:cNvPr id="10" name="Picture 7">
            <a:extLst>
              <a:ext uri="{FF2B5EF4-FFF2-40B4-BE49-F238E27FC236}">
                <a16:creationId xmlns:a16="http://schemas.microsoft.com/office/drawing/2014/main" id="{F0E3A5FB-FA47-8EFF-4FCB-8C210ECD91B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221405" y="5194150"/>
            <a:ext cx="209140" cy="45720"/>
          </a:xfrm>
          <a:prstGeom prst="rect">
            <a:avLst/>
          </a:prstGeom>
        </p:spPr>
      </p:pic>
      <p:pic>
        <p:nvPicPr>
          <p:cNvPr id="11" name="Picture 8">
            <a:extLst>
              <a:ext uri="{FF2B5EF4-FFF2-40B4-BE49-F238E27FC236}">
                <a16:creationId xmlns:a16="http://schemas.microsoft.com/office/drawing/2014/main" id="{7CDA3DB6-2921-6126-C78E-FD407C99CB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3503362" y="5194847"/>
            <a:ext cx="144874" cy="45720"/>
          </a:xfrm>
          <a:prstGeom prst="rect">
            <a:avLst/>
          </a:prstGeom>
        </p:spPr>
      </p:pic>
      <p:pic>
        <p:nvPicPr>
          <p:cNvPr id="12" name="Picture 14">
            <a:extLst>
              <a:ext uri="{FF2B5EF4-FFF2-40B4-BE49-F238E27FC236}">
                <a16:creationId xmlns:a16="http://schemas.microsoft.com/office/drawing/2014/main" id="{DBDA3BA4-CB99-DE77-A1CF-FDD0729F839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0603676" flipH="1">
            <a:off x="5753369" y="2456817"/>
            <a:ext cx="375108" cy="47318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921"/>
                            </p:stCondLst>
                            <p:childTnLst>
                              <p:par>
                                <p:cTn id="8" presetID="1" presetClass="entr" presetSubtype="0" fill="hold" grpId="0" nodeType="afterEffect">
                                  <p:stCondLst>
                                    <p:cond delay="0"/>
                                  </p:stCondLst>
                                  <p:iterate type="lt">
                                    <p:tmAbs val="10"/>
                                  </p:iterate>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712"/>
                            </p:stCondLst>
                            <p:childTnLst>
                              <p:par>
                                <p:cTn id="11" presetID="1" presetClass="entr" presetSubtype="0" fill="hold" grpId="0" nodeType="afterEffect">
                                  <p:stCondLst>
                                    <p:cond delay="0"/>
                                  </p:stCondLst>
                                  <p:iterate type="lt">
                                    <p:tmAbs val="10"/>
                                  </p:iterate>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2553"/>
                            </p:stCondLst>
                            <p:childTnLst>
                              <p:par>
                                <p:cTn id="14" presetID="1" presetClass="entr" presetSubtype="0" fill="hold" grpId="0" nodeType="afterEffect">
                                  <p:stCondLst>
                                    <p:cond delay="0"/>
                                  </p:stCondLst>
                                  <p:iterate type="lt">
                                    <p:tmAbs val="10"/>
                                  </p:iterate>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2634"/>
                            </p:stCondLst>
                            <p:childTnLst>
                              <p:par>
                                <p:cTn id="17" presetID="1" presetClass="entr" presetSubtype="0" fill="hold" grpId="0" nodeType="afterEffect">
                                  <p:stCondLst>
                                    <p:cond delay="0"/>
                                  </p:stCondLst>
                                  <p:iterate type="lt">
                                    <p:tmAbs val="10"/>
                                  </p:iterate>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2634"/>
                            </p:stCondLst>
                            <p:childTnLst>
                              <p:par>
                                <p:cTn id="20" presetID="1" presetClass="entr" presetSubtype="0" fill="hold" grpId="0" nodeType="afterEffect">
                                  <p:stCondLst>
                                    <p:cond delay="0"/>
                                  </p:stCondLst>
                                  <p:iterate type="lt">
                                    <p:tmAbs val="10"/>
                                  </p:iterate>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3905"/>
                            </p:stCondLst>
                            <p:childTnLst>
                              <p:par>
                                <p:cTn id="23" presetID="1" presetClass="entr" presetSubtype="0" fill="hold" grpId="0" nodeType="afterEffect">
                                  <p:stCondLst>
                                    <p:cond delay="0"/>
                                  </p:stCondLst>
                                  <p:iterate type="lt">
                                    <p:tmAbs val="10"/>
                                  </p:iterate>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4896"/>
                            </p:stCondLst>
                            <p:childTnLst>
                              <p:par>
                                <p:cTn id="26" presetID="1" presetClass="entr" presetSubtype="0" fill="hold" grpId="0" nodeType="afterEffect">
                                  <p:stCondLst>
                                    <p:cond delay="0"/>
                                  </p:stCondLst>
                                  <p:iterate type="lt">
                                    <p:tmAbs val="10"/>
                                  </p:iterate>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1"/>
    </p:bldLst>
  </p:timing>
</p:sld>
</file>

<file path=ppt/theme/theme1.xml><?xml version="1.0" encoding="utf-8"?>
<a:theme xmlns:a="http://schemas.openxmlformats.org/drawingml/2006/main" name="National Wildlife Day by Slidesgo">
  <a:themeElements>
    <a:clrScheme name="Simple Light">
      <a:dk1>
        <a:srgbClr val="42443F"/>
      </a:dk1>
      <a:lt1>
        <a:srgbClr val="9BB786"/>
      </a:lt1>
      <a:dk2>
        <a:srgbClr val="B5C999"/>
      </a:dk2>
      <a:lt2>
        <a:srgbClr val="8A9B70"/>
      </a:lt2>
      <a:accent1>
        <a:srgbClr val="8C6646"/>
      </a:accent1>
      <a:accent2>
        <a:srgbClr val="C6905C"/>
      </a:accent2>
      <a:accent3>
        <a:srgbClr val="EFA365"/>
      </a:accent3>
      <a:accent4>
        <a:srgbClr val="F9C19B"/>
      </a:accent4>
      <a:accent5>
        <a:srgbClr val="C4B8A1"/>
      </a:accent5>
      <a:accent6>
        <a:srgbClr val="FFFFFF"/>
      </a:accent6>
      <a:hlink>
        <a:srgbClr val="4244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TotalTime>
  <Words>2199</Words>
  <Application>Microsoft Office PowerPoint</Application>
  <PresentationFormat>On-screen Show (16:9)</PresentationFormat>
  <Paragraphs>166</Paragraphs>
  <Slides>40</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Algerian</vt:lpstr>
      <vt:lpstr>Archivo</vt:lpstr>
      <vt:lpstr>Arial</vt:lpstr>
      <vt:lpstr>Assistant</vt:lpstr>
      <vt:lpstr>Bebas Neue</vt:lpstr>
      <vt:lpstr>Bowlby One</vt:lpstr>
      <vt:lpstr>Forte</vt:lpstr>
      <vt:lpstr>Permanent Marker</vt:lpstr>
      <vt:lpstr>Times New Roman</vt:lpstr>
      <vt:lpstr>Wingdings</vt:lpstr>
      <vt:lpstr>National Wildlife Day by Slidesgo</vt:lpstr>
      <vt:lpstr>Crop Guard – Animal detection in crop fields</vt:lpstr>
      <vt:lpstr>ABSTRACT</vt:lpstr>
      <vt:lpstr>INTRODUCTION</vt:lpstr>
      <vt:lpstr>PROBLEM STATEMENT</vt:lpstr>
      <vt:lpstr>PROPOSED SYSTEM</vt:lpstr>
      <vt:lpstr>OBJECTIVES</vt:lpstr>
      <vt:lpstr>LITRATURE SURVEY</vt:lpstr>
      <vt:lpstr>LITRATURE SURVEY</vt:lpstr>
      <vt:lpstr>LITRATURE SURVEY</vt:lpstr>
      <vt:lpstr>LITRATURE SURVEY</vt:lpstr>
      <vt:lpstr>LITRATURE SURVEY</vt:lpstr>
      <vt:lpstr>SYSTEM REQUIREMENTS</vt:lpstr>
      <vt:lpstr>Architecture Diagram</vt:lpstr>
      <vt:lpstr>PowerPoint Presentation</vt:lpstr>
      <vt:lpstr>Data Flow  Diagram</vt:lpstr>
      <vt:lpstr>PowerPoint Presentation</vt:lpstr>
      <vt:lpstr>PowerPoint Presentation</vt:lpstr>
      <vt:lpstr>PowerPoint Presentation</vt:lpstr>
      <vt:lpstr>Use Case  Diagram</vt:lpstr>
      <vt:lpstr>PowerPoint Presentation</vt:lpstr>
      <vt:lpstr>Sequence  Diagram</vt:lpstr>
      <vt:lpstr>PowerPoint Presentation</vt:lpstr>
      <vt:lpstr>Activity  Diagram</vt:lpstr>
      <vt:lpstr>PowerPoint Presentation</vt:lpstr>
      <vt:lpstr>Process Flow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_x000d_Wildlife Day</dc:title>
  <dc:creator>shrinath</dc:creator>
  <cp:lastModifiedBy>SHRINATH KORAJKAR</cp:lastModifiedBy>
  <cp:revision>96</cp:revision>
  <dcterms:created xsi:type="dcterms:W3CDTF">2023-03-05T13:18:00Z</dcterms:created>
  <dcterms:modified xsi:type="dcterms:W3CDTF">2023-05-06T04:46:44Z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90699F6F73B74DFA8BDDC71441FF702A</vt:lpwstr>
  </property>
  <property fmtid="{D5CDD505-2E9C-101B-9397-08002B2CF9AE}" pid="3" name="KSOProductBuildVer">
    <vt:lpwstr>1033-11.2.0.11513</vt:lpwstr>
  </property>
</Properties>
</file>